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79" r:id="rId6"/>
    <p:sldId id="380" r:id="rId7"/>
    <p:sldId id="381" r:id="rId8"/>
    <p:sldId id="382" r:id="rId9"/>
    <p:sldId id="383" r:id="rId10"/>
    <p:sldId id="384" r:id="rId11"/>
    <p:sldId id="385" r:id="rId12"/>
    <p:sldId id="386" r:id="rId13"/>
    <p:sldId id="387" r:id="rId14"/>
    <p:sldId id="388" r:id="rId15"/>
    <p:sldId id="389" r:id="rId16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593"/>
    <a:srgbClr val="7FAE40"/>
    <a:srgbClr val="532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B35205-952E-4591-9492-3566C651615B}" v="25" dt="2025-11-03T15:10:58.7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Redmond" userId="fb39b086-349c-4310-a424-5605272892f0" providerId="ADAL" clId="{C4523E74-81C5-439F-B363-F401099094E1}"/>
    <pc:docChg chg="undo custSel addSld delSld modSld">
      <pc:chgData name="Paul Redmond" userId="fb39b086-349c-4310-a424-5605272892f0" providerId="ADAL" clId="{C4523E74-81C5-439F-B363-F401099094E1}" dt="2025-11-04T09:37:16.925" v="7223" actId="20577"/>
      <pc:docMkLst>
        <pc:docMk/>
      </pc:docMkLst>
      <pc:sldChg chg="addSp delSp modSp mod">
        <pc:chgData name="Paul Redmond" userId="fb39b086-349c-4310-a424-5605272892f0" providerId="ADAL" clId="{C4523E74-81C5-439F-B363-F401099094E1}" dt="2025-11-03T13:42:15.134" v="5519" actId="20577"/>
        <pc:sldMkLst>
          <pc:docMk/>
          <pc:sldMk cId="1465473979" sldId="256"/>
        </pc:sldMkLst>
        <pc:spChg chg="mod">
          <ac:chgData name="Paul Redmond" userId="fb39b086-349c-4310-a424-5605272892f0" providerId="ADAL" clId="{C4523E74-81C5-439F-B363-F401099094E1}" dt="2025-10-28T10:27:27.035" v="178" actId="20577"/>
          <ac:spMkLst>
            <pc:docMk/>
            <pc:sldMk cId="1465473979" sldId="256"/>
            <ac:spMk id="4" creationId="{F4233721-65F7-DD7F-8076-4BFECD0ACB60}"/>
          </ac:spMkLst>
        </pc:spChg>
        <pc:spChg chg="mod">
          <ac:chgData name="Paul Redmond" userId="fb39b086-349c-4310-a424-5605272892f0" providerId="ADAL" clId="{C4523E74-81C5-439F-B363-F401099094E1}" dt="2025-11-03T13:42:15.134" v="5519" actId="20577"/>
          <ac:spMkLst>
            <pc:docMk/>
            <pc:sldMk cId="1465473979" sldId="256"/>
            <ac:spMk id="5" creationId="{08B23388-BF96-FF6F-B91E-2121EFFC3668}"/>
          </ac:spMkLst>
        </pc:spChg>
        <pc:spChg chg="mod">
          <ac:chgData name="Paul Redmond" userId="fb39b086-349c-4310-a424-5605272892f0" providerId="ADAL" clId="{C4523E74-81C5-439F-B363-F401099094E1}" dt="2025-10-28T10:21:15.873" v="15" actId="1076"/>
          <ac:spMkLst>
            <pc:docMk/>
            <pc:sldMk cId="1465473979" sldId="256"/>
            <ac:spMk id="6" creationId="{C0F8E1B5-2116-C60B-7C88-C6A62B1E63E8}"/>
          </ac:spMkLst>
        </pc:spChg>
        <pc:picChg chg="add mod">
          <ac:chgData name="Paul Redmond" userId="fb39b086-349c-4310-a424-5605272892f0" providerId="ADAL" clId="{C4523E74-81C5-439F-B363-F401099094E1}" dt="2025-10-28T10:21:07.208" v="13" actId="14100"/>
          <ac:picMkLst>
            <pc:docMk/>
            <pc:sldMk cId="1465473979" sldId="256"/>
            <ac:picMk id="8" creationId="{56E728E1-52C1-9E22-A920-4A6A107632CB}"/>
          </ac:picMkLst>
        </pc:picChg>
      </pc:sldChg>
      <pc:sldChg chg="modSp del mod">
        <pc:chgData name="Paul Redmond" userId="fb39b086-349c-4310-a424-5605272892f0" providerId="ADAL" clId="{C4523E74-81C5-439F-B363-F401099094E1}" dt="2025-10-31T12:27:04.261" v="4091" actId="47"/>
        <pc:sldMkLst>
          <pc:docMk/>
          <pc:sldMk cId="2139126294" sldId="257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2414782587" sldId="268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613213299" sldId="324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218736145" sldId="325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4114498035" sldId="326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906349232" sldId="328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2710623931" sldId="329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971783346" sldId="330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2855069964" sldId="331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846449968" sldId="334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046819930" sldId="335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210202379" sldId="336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2930506951" sldId="337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65470327" sldId="338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261289361" sldId="341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49803926" sldId="342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529799580" sldId="343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428256445" sldId="344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69607927" sldId="345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407616850" sldId="346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965030429" sldId="347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187857343" sldId="349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4143976768" sldId="350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512485490" sldId="351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478893301" sldId="352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110621153" sldId="354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588004065" sldId="355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599999375" sldId="356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752418189" sldId="357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4131152563" sldId="358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2364316985" sldId="359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2320128944" sldId="360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79071428" sldId="361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142646698" sldId="362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088919950" sldId="363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826868666" sldId="364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906190344" sldId="366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419510363" sldId="367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390037326" sldId="368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248788830" sldId="369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051588248" sldId="370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430230328" sldId="371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2104082609" sldId="372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824746446" sldId="373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1491771379" sldId="374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215894175" sldId="375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545378834" sldId="376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3418697629" sldId="377"/>
        </pc:sldMkLst>
      </pc:sldChg>
      <pc:sldChg chg="del">
        <pc:chgData name="Paul Redmond" userId="fb39b086-349c-4310-a424-5605272892f0" providerId="ADAL" clId="{C4523E74-81C5-439F-B363-F401099094E1}" dt="2025-10-31T12:27:04.261" v="4091" actId="47"/>
        <pc:sldMkLst>
          <pc:docMk/>
          <pc:sldMk cId="2368300330" sldId="378"/>
        </pc:sldMkLst>
      </pc:sldChg>
      <pc:sldChg chg="modSp add mod">
        <pc:chgData name="Paul Redmond" userId="fb39b086-349c-4310-a424-5605272892f0" providerId="ADAL" clId="{C4523E74-81C5-439F-B363-F401099094E1}" dt="2025-11-03T15:16:08.695" v="7208" actId="20577"/>
        <pc:sldMkLst>
          <pc:docMk/>
          <pc:sldMk cId="3031582691" sldId="379"/>
        </pc:sldMkLst>
        <pc:spChg chg="mod">
          <ac:chgData name="Paul Redmond" userId="fb39b086-349c-4310-a424-5605272892f0" providerId="ADAL" clId="{C4523E74-81C5-439F-B363-F401099094E1}" dt="2025-10-28T10:30:40.365" v="204" actId="20577"/>
          <ac:spMkLst>
            <pc:docMk/>
            <pc:sldMk cId="3031582691" sldId="379"/>
            <ac:spMk id="2" creationId="{88E5964F-40BF-73FC-5F95-ECAD0AD5166D}"/>
          </ac:spMkLst>
        </pc:spChg>
        <pc:spChg chg="mod">
          <ac:chgData name="Paul Redmond" userId="fb39b086-349c-4310-a424-5605272892f0" providerId="ADAL" clId="{C4523E74-81C5-439F-B363-F401099094E1}" dt="2025-11-03T15:16:08.695" v="7208" actId="20577"/>
          <ac:spMkLst>
            <pc:docMk/>
            <pc:sldMk cId="3031582691" sldId="379"/>
            <ac:spMk id="3" creationId="{962D89F2-B3CE-A7B5-D0EC-739D71BBA185}"/>
          </ac:spMkLst>
        </pc:spChg>
        <pc:spChg chg="mod">
          <ac:chgData name="Paul Redmond" userId="fb39b086-349c-4310-a424-5605272892f0" providerId="ADAL" clId="{C4523E74-81C5-439F-B363-F401099094E1}" dt="2025-11-03T15:15:26.798" v="7145" actId="20577"/>
          <ac:spMkLst>
            <pc:docMk/>
            <pc:sldMk cId="3031582691" sldId="379"/>
            <ac:spMk id="4" creationId="{04D78E8F-D438-AC5D-BF85-91F7F3A8C028}"/>
          </ac:spMkLst>
        </pc:spChg>
      </pc:sldChg>
      <pc:sldChg chg="modSp add mod">
        <pc:chgData name="Paul Redmond" userId="fb39b086-349c-4310-a424-5605272892f0" providerId="ADAL" clId="{C4523E74-81C5-439F-B363-F401099094E1}" dt="2025-11-03T15:15:43.995" v="7147" actId="20577"/>
        <pc:sldMkLst>
          <pc:docMk/>
          <pc:sldMk cId="1237958064" sldId="380"/>
        </pc:sldMkLst>
        <pc:spChg chg="mod">
          <ac:chgData name="Paul Redmond" userId="fb39b086-349c-4310-a424-5605272892f0" providerId="ADAL" clId="{C4523E74-81C5-439F-B363-F401099094E1}" dt="2025-10-28T11:26:37.565" v="592" actId="20577"/>
          <ac:spMkLst>
            <pc:docMk/>
            <pc:sldMk cId="1237958064" sldId="380"/>
            <ac:spMk id="2" creationId="{806B59AF-4C48-2A22-9C70-5E865FA621FD}"/>
          </ac:spMkLst>
        </pc:spChg>
        <pc:spChg chg="mod">
          <ac:chgData name="Paul Redmond" userId="fb39b086-349c-4310-a424-5605272892f0" providerId="ADAL" clId="{C4523E74-81C5-439F-B363-F401099094E1}" dt="2025-10-29T14:06:20.261" v="2950" actId="20577"/>
          <ac:spMkLst>
            <pc:docMk/>
            <pc:sldMk cId="1237958064" sldId="380"/>
            <ac:spMk id="3" creationId="{46C5616C-88C0-C188-1BEB-B50D84F05C25}"/>
          </ac:spMkLst>
        </pc:spChg>
        <pc:spChg chg="mod">
          <ac:chgData name="Paul Redmond" userId="fb39b086-349c-4310-a424-5605272892f0" providerId="ADAL" clId="{C4523E74-81C5-439F-B363-F401099094E1}" dt="2025-11-03T15:15:43.995" v="7147" actId="20577"/>
          <ac:spMkLst>
            <pc:docMk/>
            <pc:sldMk cId="1237958064" sldId="380"/>
            <ac:spMk id="4" creationId="{F704C69C-7A9C-D989-45AB-9E6C8F245E14}"/>
          </ac:spMkLst>
        </pc:spChg>
      </pc:sldChg>
      <pc:sldChg chg="modSp add mod">
        <pc:chgData name="Paul Redmond" userId="fb39b086-349c-4310-a424-5605272892f0" providerId="ADAL" clId="{C4523E74-81C5-439F-B363-F401099094E1}" dt="2025-11-03T15:16:41.885" v="7209" actId="20577"/>
        <pc:sldMkLst>
          <pc:docMk/>
          <pc:sldMk cId="1941997091" sldId="381"/>
        </pc:sldMkLst>
        <pc:spChg chg="mod">
          <ac:chgData name="Paul Redmond" userId="fb39b086-349c-4310-a424-5605272892f0" providerId="ADAL" clId="{C4523E74-81C5-439F-B363-F401099094E1}" dt="2025-10-28T12:26:09.138" v="1255" actId="27636"/>
          <ac:spMkLst>
            <pc:docMk/>
            <pc:sldMk cId="1941997091" sldId="381"/>
            <ac:spMk id="3" creationId="{1D64368C-C5A9-63F6-D3C7-5A7EED9D88AF}"/>
          </ac:spMkLst>
        </pc:spChg>
        <pc:spChg chg="mod">
          <ac:chgData name="Paul Redmond" userId="fb39b086-349c-4310-a424-5605272892f0" providerId="ADAL" clId="{C4523E74-81C5-439F-B363-F401099094E1}" dt="2025-11-03T15:16:41.885" v="7209" actId="20577"/>
          <ac:spMkLst>
            <pc:docMk/>
            <pc:sldMk cId="1941997091" sldId="381"/>
            <ac:spMk id="4" creationId="{CB69DC5E-9513-0C4D-D2C4-1A8B1BA9FEBC}"/>
          </ac:spMkLst>
        </pc:spChg>
      </pc:sldChg>
      <pc:sldChg chg="modSp add mod">
        <pc:chgData name="Paul Redmond" userId="fb39b086-349c-4310-a424-5605272892f0" providerId="ADAL" clId="{C4523E74-81C5-439F-B363-F401099094E1}" dt="2025-11-03T15:16:45.913" v="7210" actId="20577"/>
        <pc:sldMkLst>
          <pc:docMk/>
          <pc:sldMk cId="401652562" sldId="382"/>
        </pc:sldMkLst>
        <pc:spChg chg="mod">
          <ac:chgData name="Paul Redmond" userId="fb39b086-349c-4310-a424-5605272892f0" providerId="ADAL" clId="{C4523E74-81C5-439F-B363-F401099094E1}" dt="2025-10-28T12:27:51.585" v="1523" actId="5793"/>
          <ac:spMkLst>
            <pc:docMk/>
            <pc:sldMk cId="401652562" sldId="382"/>
            <ac:spMk id="3" creationId="{FEC323D7-825E-CCEC-FF38-4DE879C334E5}"/>
          </ac:spMkLst>
        </pc:spChg>
        <pc:spChg chg="mod">
          <ac:chgData name="Paul Redmond" userId="fb39b086-349c-4310-a424-5605272892f0" providerId="ADAL" clId="{C4523E74-81C5-439F-B363-F401099094E1}" dt="2025-11-03T15:16:45.913" v="7210" actId="20577"/>
          <ac:spMkLst>
            <pc:docMk/>
            <pc:sldMk cId="401652562" sldId="382"/>
            <ac:spMk id="4" creationId="{5CBA8858-1F79-661F-B1E5-59E7189EF609}"/>
          </ac:spMkLst>
        </pc:spChg>
      </pc:sldChg>
      <pc:sldChg chg="add del">
        <pc:chgData name="Paul Redmond" userId="fb39b086-349c-4310-a424-5605272892f0" providerId="ADAL" clId="{C4523E74-81C5-439F-B363-F401099094E1}" dt="2025-10-28T12:26:00.953" v="1251"/>
        <pc:sldMkLst>
          <pc:docMk/>
          <pc:sldMk cId="3746352774" sldId="382"/>
        </pc:sldMkLst>
      </pc:sldChg>
      <pc:sldChg chg="add del">
        <pc:chgData name="Paul Redmond" userId="fb39b086-349c-4310-a424-5605272892f0" providerId="ADAL" clId="{C4523E74-81C5-439F-B363-F401099094E1}" dt="2025-10-28T12:25:58.612" v="1250"/>
        <pc:sldMkLst>
          <pc:docMk/>
          <pc:sldMk cId="238647024" sldId="383"/>
        </pc:sldMkLst>
      </pc:sldChg>
      <pc:sldChg chg="modSp add mod">
        <pc:chgData name="Paul Redmond" userId="fb39b086-349c-4310-a424-5605272892f0" providerId="ADAL" clId="{C4523E74-81C5-439F-B363-F401099094E1}" dt="2025-11-03T15:16:49.419" v="7211" actId="20577"/>
        <pc:sldMkLst>
          <pc:docMk/>
          <pc:sldMk cId="2757837262" sldId="383"/>
        </pc:sldMkLst>
        <pc:spChg chg="mod">
          <ac:chgData name="Paul Redmond" userId="fb39b086-349c-4310-a424-5605272892f0" providerId="ADAL" clId="{C4523E74-81C5-439F-B363-F401099094E1}" dt="2025-10-28T12:31:10.163" v="1573" actId="27636"/>
          <ac:spMkLst>
            <pc:docMk/>
            <pc:sldMk cId="2757837262" sldId="383"/>
            <ac:spMk id="2" creationId="{0CE97A5B-F5C5-485A-B73B-311D274BDE4D}"/>
          </ac:spMkLst>
        </pc:spChg>
        <pc:spChg chg="mod">
          <ac:chgData name="Paul Redmond" userId="fb39b086-349c-4310-a424-5605272892f0" providerId="ADAL" clId="{C4523E74-81C5-439F-B363-F401099094E1}" dt="2025-10-29T09:10:07.589" v="2774" actId="14100"/>
          <ac:spMkLst>
            <pc:docMk/>
            <pc:sldMk cId="2757837262" sldId="383"/>
            <ac:spMk id="3" creationId="{A3499018-3CD4-927B-F389-F3249F968D3A}"/>
          </ac:spMkLst>
        </pc:spChg>
        <pc:spChg chg="mod">
          <ac:chgData name="Paul Redmond" userId="fb39b086-349c-4310-a424-5605272892f0" providerId="ADAL" clId="{C4523E74-81C5-439F-B363-F401099094E1}" dt="2025-11-03T15:16:49.419" v="7211" actId="20577"/>
          <ac:spMkLst>
            <pc:docMk/>
            <pc:sldMk cId="2757837262" sldId="383"/>
            <ac:spMk id="4" creationId="{DABDDDCE-9F4C-B66C-77FB-7442A6794385}"/>
          </ac:spMkLst>
        </pc:spChg>
      </pc:sldChg>
      <pc:sldChg chg="modSp add mod">
        <pc:chgData name="Paul Redmond" userId="fb39b086-349c-4310-a424-5605272892f0" providerId="ADAL" clId="{C4523E74-81C5-439F-B363-F401099094E1}" dt="2025-11-03T15:16:54.100" v="7212" actId="20577"/>
        <pc:sldMkLst>
          <pc:docMk/>
          <pc:sldMk cId="2530994486" sldId="384"/>
        </pc:sldMkLst>
        <pc:spChg chg="mod">
          <ac:chgData name="Paul Redmond" userId="fb39b086-349c-4310-a424-5605272892f0" providerId="ADAL" clId="{C4523E74-81C5-439F-B363-F401099094E1}" dt="2025-10-29T09:15:14.057" v="2802" actId="20577"/>
          <ac:spMkLst>
            <pc:docMk/>
            <pc:sldMk cId="2530994486" sldId="384"/>
            <ac:spMk id="2" creationId="{D3713E75-8C0A-1EA6-6178-FC68356BC1DC}"/>
          </ac:spMkLst>
        </pc:spChg>
        <pc:spChg chg="mod">
          <ac:chgData name="Paul Redmond" userId="fb39b086-349c-4310-a424-5605272892f0" providerId="ADAL" clId="{C4523E74-81C5-439F-B363-F401099094E1}" dt="2025-10-29T14:12:51.812" v="2985" actId="108"/>
          <ac:spMkLst>
            <pc:docMk/>
            <pc:sldMk cId="2530994486" sldId="384"/>
            <ac:spMk id="3" creationId="{57994F35-21B1-A8CB-692D-A1714D57AFB6}"/>
          </ac:spMkLst>
        </pc:spChg>
        <pc:spChg chg="mod">
          <ac:chgData name="Paul Redmond" userId="fb39b086-349c-4310-a424-5605272892f0" providerId="ADAL" clId="{C4523E74-81C5-439F-B363-F401099094E1}" dt="2025-11-03T15:16:54.100" v="7212" actId="20577"/>
          <ac:spMkLst>
            <pc:docMk/>
            <pc:sldMk cId="2530994486" sldId="384"/>
            <ac:spMk id="4" creationId="{345B8A62-1364-F407-FA01-A039AF893375}"/>
          </ac:spMkLst>
        </pc:spChg>
      </pc:sldChg>
      <pc:sldChg chg="modSp add mod">
        <pc:chgData name="Paul Redmond" userId="fb39b086-349c-4310-a424-5605272892f0" providerId="ADAL" clId="{C4523E74-81C5-439F-B363-F401099094E1}" dt="2025-11-04T09:37:16.925" v="7223" actId="20577"/>
        <pc:sldMkLst>
          <pc:docMk/>
          <pc:sldMk cId="2237904708" sldId="385"/>
        </pc:sldMkLst>
        <pc:spChg chg="mod">
          <ac:chgData name="Paul Redmond" userId="fb39b086-349c-4310-a424-5605272892f0" providerId="ADAL" clId="{C4523E74-81C5-439F-B363-F401099094E1}" dt="2025-11-03T12:50:02.306" v="5136" actId="20577"/>
          <ac:spMkLst>
            <pc:docMk/>
            <pc:sldMk cId="2237904708" sldId="385"/>
            <ac:spMk id="2" creationId="{6C064F52-6188-B486-2616-649356864242}"/>
          </ac:spMkLst>
        </pc:spChg>
        <pc:spChg chg="mod">
          <ac:chgData name="Paul Redmond" userId="fb39b086-349c-4310-a424-5605272892f0" providerId="ADAL" clId="{C4523E74-81C5-439F-B363-F401099094E1}" dt="2025-11-04T09:37:16.925" v="7223" actId="20577"/>
          <ac:spMkLst>
            <pc:docMk/>
            <pc:sldMk cId="2237904708" sldId="385"/>
            <ac:spMk id="3" creationId="{4F7FF351-C754-0AA7-2F18-0A98C34306B2}"/>
          </ac:spMkLst>
        </pc:spChg>
        <pc:spChg chg="mod">
          <ac:chgData name="Paul Redmond" userId="fb39b086-349c-4310-a424-5605272892f0" providerId="ADAL" clId="{C4523E74-81C5-439F-B363-F401099094E1}" dt="2025-11-03T15:16:57.698" v="7213" actId="20577"/>
          <ac:spMkLst>
            <pc:docMk/>
            <pc:sldMk cId="2237904708" sldId="385"/>
            <ac:spMk id="4" creationId="{848E86A8-18BB-1E84-4F76-2F5C5C56438C}"/>
          </ac:spMkLst>
        </pc:spChg>
      </pc:sldChg>
      <pc:sldChg chg="modSp add mod">
        <pc:chgData name="Paul Redmond" userId="fb39b086-349c-4310-a424-5605272892f0" providerId="ADAL" clId="{C4523E74-81C5-439F-B363-F401099094E1}" dt="2025-11-03T15:17:02.198" v="7214" actId="20577"/>
        <pc:sldMkLst>
          <pc:docMk/>
          <pc:sldMk cId="1481261038" sldId="386"/>
        </pc:sldMkLst>
        <pc:spChg chg="mod">
          <ac:chgData name="Paul Redmond" userId="fb39b086-349c-4310-a424-5605272892f0" providerId="ADAL" clId="{C4523E74-81C5-439F-B363-F401099094E1}" dt="2025-10-31T12:13:30.587" v="3422" actId="20577"/>
          <ac:spMkLst>
            <pc:docMk/>
            <pc:sldMk cId="1481261038" sldId="386"/>
            <ac:spMk id="2" creationId="{BAE81FD3-1B52-4F0A-8040-0B5498961E3E}"/>
          </ac:spMkLst>
        </pc:spChg>
        <pc:spChg chg="mod">
          <ac:chgData name="Paul Redmond" userId="fb39b086-349c-4310-a424-5605272892f0" providerId="ADAL" clId="{C4523E74-81C5-439F-B363-F401099094E1}" dt="2025-10-31T12:24:15.544" v="4090" actId="20577"/>
          <ac:spMkLst>
            <pc:docMk/>
            <pc:sldMk cId="1481261038" sldId="386"/>
            <ac:spMk id="3" creationId="{E98DBBAF-E941-2AE2-CCAE-C3A7CADBF1AE}"/>
          </ac:spMkLst>
        </pc:spChg>
        <pc:spChg chg="mod">
          <ac:chgData name="Paul Redmond" userId="fb39b086-349c-4310-a424-5605272892f0" providerId="ADAL" clId="{C4523E74-81C5-439F-B363-F401099094E1}" dt="2025-11-03T15:17:02.198" v="7214" actId="20577"/>
          <ac:spMkLst>
            <pc:docMk/>
            <pc:sldMk cId="1481261038" sldId="386"/>
            <ac:spMk id="4" creationId="{9AF95A22-4B24-A94E-B938-4D7E11848677}"/>
          </ac:spMkLst>
        </pc:spChg>
      </pc:sldChg>
      <pc:sldChg chg="modSp add mod">
        <pc:chgData name="Paul Redmond" userId="fb39b086-349c-4310-a424-5605272892f0" providerId="ADAL" clId="{C4523E74-81C5-439F-B363-F401099094E1}" dt="2025-11-03T15:17:05.436" v="7215" actId="20577"/>
        <pc:sldMkLst>
          <pc:docMk/>
          <pc:sldMk cId="2125996033" sldId="387"/>
        </pc:sldMkLst>
        <pc:spChg chg="mod">
          <ac:chgData name="Paul Redmond" userId="fb39b086-349c-4310-a424-5605272892f0" providerId="ADAL" clId="{C4523E74-81C5-439F-B363-F401099094E1}" dt="2025-11-03T12:58:14.793" v="5514" actId="20577"/>
          <ac:spMkLst>
            <pc:docMk/>
            <pc:sldMk cId="2125996033" sldId="387"/>
            <ac:spMk id="3" creationId="{3EE89655-0E03-C1D7-07AD-059F4B869150}"/>
          </ac:spMkLst>
        </pc:spChg>
        <pc:spChg chg="mod">
          <ac:chgData name="Paul Redmond" userId="fb39b086-349c-4310-a424-5605272892f0" providerId="ADAL" clId="{C4523E74-81C5-439F-B363-F401099094E1}" dt="2025-11-03T15:17:05.436" v="7215" actId="20577"/>
          <ac:spMkLst>
            <pc:docMk/>
            <pc:sldMk cId="2125996033" sldId="387"/>
            <ac:spMk id="4" creationId="{8DC13464-8074-9DE4-04E8-200BF915B0D3}"/>
          </ac:spMkLst>
        </pc:spChg>
      </pc:sldChg>
      <pc:sldChg chg="modSp add mod">
        <pc:chgData name="Paul Redmond" userId="fb39b086-349c-4310-a424-5605272892f0" providerId="ADAL" clId="{C4523E74-81C5-439F-B363-F401099094E1}" dt="2025-11-03T15:17:08.754" v="7216" actId="20577"/>
        <pc:sldMkLst>
          <pc:docMk/>
          <pc:sldMk cId="3832824151" sldId="388"/>
        </pc:sldMkLst>
        <pc:spChg chg="mod">
          <ac:chgData name="Paul Redmond" userId="fb39b086-349c-4310-a424-5605272892f0" providerId="ADAL" clId="{C4523E74-81C5-439F-B363-F401099094E1}" dt="2025-11-03T13:50:35.085" v="5573" actId="20577"/>
          <ac:spMkLst>
            <pc:docMk/>
            <pc:sldMk cId="3832824151" sldId="388"/>
            <ac:spMk id="2" creationId="{E23C7A6B-14D8-8E4C-5050-5EAEA887BC68}"/>
          </ac:spMkLst>
        </pc:spChg>
        <pc:spChg chg="mod">
          <ac:chgData name="Paul Redmond" userId="fb39b086-349c-4310-a424-5605272892f0" providerId="ADAL" clId="{C4523E74-81C5-439F-B363-F401099094E1}" dt="2025-11-03T15:10:52.128" v="6316" actId="20577"/>
          <ac:spMkLst>
            <pc:docMk/>
            <pc:sldMk cId="3832824151" sldId="388"/>
            <ac:spMk id="3" creationId="{A2BB90D5-4E1E-C30B-434C-5BA9B641A056}"/>
          </ac:spMkLst>
        </pc:spChg>
        <pc:spChg chg="mod">
          <ac:chgData name="Paul Redmond" userId="fb39b086-349c-4310-a424-5605272892f0" providerId="ADAL" clId="{C4523E74-81C5-439F-B363-F401099094E1}" dt="2025-11-03T15:17:08.754" v="7216" actId="20577"/>
          <ac:spMkLst>
            <pc:docMk/>
            <pc:sldMk cId="3832824151" sldId="388"/>
            <ac:spMk id="4" creationId="{2326D9D8-0DA0-F364-5E48-C945384F73D1}"/>
          </ac:spMkLst>
        </pc:spChg>
      </pc:sldChg>
      <pc:sldChg chg="modSp add mod">
        <pc:chgData name="Paul Redmond" userId="fb39b086-349c-4310-a424-5605272892f0" providerId="ADAL" clId="{C4523E74-81C5-439F-B363-F401099094E1}" dt="2025-11-03T15:21:09.187" v="7221" actId="20577"/>
        <pc:sldMkLst>
          <pc:docMk/>
          <pc:sldMk cId="376284104" sldId="389"/>
        </pc:sldMkLst>
        <pc:spChg chg="mod">
          <ac:chgData name="Paul Redmond" userId="fb39b086-349c-4310-a424-5605272892f0" providerId="ADAL" clId="{C4523E74-81C5-439F-B363-F401099094E1}" dt="2025-11-03T15:11:29.445" v="6358" actId="20577"/>
          <ac:spMkLst>
            <pc:docMk/>
            <pc:sldMk cId="376284104" sldId="389"/>
            <ac:spMk id="2" creationId="{64C38F4F-16AE-C6D2-6EF7-02BFD172B7E9}"/>
          </ac:spMkLst>
        </pc:spChg>
        <pc:spChg chg="mod">
          <ac:chgData name="Paul Redmond" userId="fb39b086-349c-4310-a424-5605272892f0" providerId="ADAL" clId="{C4523E74-81C5-439F-B363-F401099094E1}" dt="2025-11-03T15:21:09.187" v="7221" actId="20577"/>
          <ac:spMkLst>
            <pc:docMk/>
            <pc:sldMk cId="376284104" sldId="389"/>
            <ac:spMk id="3" creationId="{7351C666-977A-C3C6-522D-49574EB158AE}"/>
          </ac:spMkLst>
        </pc:spChg>
        <pc:spChg chg="mod">
          <ac:chgData name="Paul Redmond" userId="fb39b086-349c-4310-a424-5605272892f0" providerId="ADAL" clId="{C4523E74-81C5-439F-B363-F401099094E1}" dt="2025-11-03T15:17:12.236" v="7217" actId="20577"/>
          <ac:spMkLst>
            <pc:docMk/>
            <pc:sldMk cId="376284104" sldId="389"/>
            <ac:spMk id="4" creationId="{20561669-A9A7-B4DD-D4A4-25B18B12187D}"/>
          </ac:spMkLst>
        </pc:spChg>
      </pc:sldChg>
    </pc:docChg>
  </pc:docChgLst>
  <pc:docChgLst>
    <pc:chgData name="Paul Redmond" userId="fb39b086-349c-4310-a424-5605272892f0" providerId="ADAL" clId="{C597A9A4-9C3D-4058-B392-D993D180FA64}"/>
    <pc:docChg chg="undo custSel addSld delSld modSld sldOrd">
      <pc:chgData name="Paul Redmond" userId="fb39b086-349c-4310-a424-5605272892f0" providerId="ADAL" clId="{C597A9A4-9C3D-4058-B392-D993D180FA64}" dt="2025-04-06T13:25:17.414" v="3534"/>
      <pc:docMkLst>
        <pc:docMk/>
      </pc:docMkLst>
      <pc:sldChg chg="modSp mod">
        <pc:chgData name="Paul Redmond" userId="fb39b086-349c-4310-a424-5605272892f0" providerId="ADAL" clId="{C597A9A4-9C3D-4058-B392-D993D180FA64}" dt="2025-04-06T13:13:28.747" v="3182" actId="20577"/>
        <pc:sldMkLst>
          <pc:docMk/>
          <pc:sldMk cId="2414782587" sldId="268"/>
        </pc:sldMkLst>
      </pc:sldChg>
      <pc:sldChg chg="modSp mod">
        <pc:chgData name="Paul Redmond" userId="fb39b086-349c-4310-a424-5605272892f0" providerId="ADAL" clId="{C597A9A4-9C3D-4058-B392-D993D180FA64}" dt="2025-04-06T11:23:05.931" v="663" actId="1035"/>
        <pc:sldMkLst>
          <pc:docMk/>
          <pc:sldMk cId="3218736145" sldId="325"/>
        </pc:sldMkLst>
      </pc:sldChg>
      <pc:sldChg chg="delSp modSp del mod">
        <pc:chgData name="Paul Redmond" userId="fb39b086-349c-4310-a424-5605272892f0" providerId="ADAL" clId="{C597A9A4-9C3D-4058-B392-D993D180FA64}" dt="2025-04-06T11:46:42.815" v="1005" actId="47"/>
        <pc:sldMkLst>
          <pc:docMk/>
          <pc:sldMk cId="1706664748" sldId="327"/>
        </pc:sldMkLst>
      </pc:sldChg>
      <pc:sldChg chg="modSp mod">
        <pc:chgData name="Paul Redmond" userId="fb39b086-349c-4310-a424-5605272892f0" providerId="ADAL" clId="{C597A9A4-9C3D-4058-B392-D993D180FA64}" dt="2025-04-06T11:31:15.611" v="868" actId="20577"/>
        <pc:sldMkLst>
          <pc:docMk/>
          <pc:sldMk cId="906349232" sldId="328"/>
        </pc:sldMkLst>
      </pc:sldChg>
      <pc:sldChg chg="delSp modSp mod">
        <pc:chgData name="Paul Redmond" userId="fb39b086-349c-4310-a424-5605272892f0" providerId="ADAL" clId="{C597A9A4-9C3D-4058-B392-D993D180FA64}" dt="2025-04-06T11:51:11.928" v="1380" actId="255"/>
        <pc:sldMkLst>
          <pc:docMk/>
          <pc:sldMk cId="2710623931" sldId="329"/>
        </pc:sldMkLst>
      </pc:sldChg>
      <pc:sldChg chg="modSp mod">
        <pc:chgData name="Paul Redmond" userId="fb39b086-349c-4310-a424-5605272892f0" providerId="ADAL" clId="{C597A9A4-9C3D-4058-B392-D993D180FA64}" dt="2025-04-06T12:57:54.479" v="2789" actId="20577"/>
        <pc:sldMkLst>
          <pc:docMk/>
          <pc:sldMk cId="1971783346" sldId="330"/>
        </pc:sldMkLst>
      </pc:sldChg>
      <pc:sldChg chg="modSp mod">
        <pc:chgData name="Paul Redmond" userId="fb39b086-349c-4310-a424-5605272892f0" providerId="ADAL" clId="{C597A9A4-9C3D-4058-B392-D993D180FA64}" dt="2025-04-06T12:59:36.564" v="2793" actId="20577"/>
        <pc:sldMkLst>
          <pc:docMk/>
          <pc:sldMk cId="2855069964" sldId="331"/>
        </pc:sldMkLst>
      </pc:sldChg>
      <pc:sldChg chg="modSp mod">
        <pc:chgData name="Paul Redmond" userId="fb39b086-349c-4310-a424-5605272892f0" providerId="ADAL" clId="{C597A9A4-9C3D-4058-B392-D993D180FA64}" dt="2025-04-06T12:03:42.443" v="2023" actId="20577"/>
        <pc:sldMkLst>
          <pc:docMk/>
          <pc:sldMk cId="3846449968" sldId="334"/>
        </pc:sldMkLst>
      </pc:sldChg>
      <pc:sldChg chg="ord">
        <pc:chgData name="Paul Redmond" userId="fb39b086-349c-4310-a424-5605272892f0" providerId="ADAL" clId="{C597A9A4-9C3D-4058-B392-D993D180FA64}" dt="2025-04-06T13:03:59.617" v="3174"/>
        <pc:sldMkLst>
          <pc:docMk/>
          <pc:sldMk cId="3046819930" sldId="335"/>
        </pc:sldMkLst>
      </pc:sldChg>
      <pc:sldChg chg="modSp mod">
        <pc:chgData name="Paul Redmond" userId="fb39b086-349c-4310-a424-5605272892f0" providerId="ADAL" clId="{C597A9A4-9C3D-4058-B392-D993D180FA64}" dt="2025-04-06T12:04:31.730" v="2043" actId="255"/>
        <pc:sldMkLst>
          <pc:docMk/>
          <pc:sldMk cId="210202379" sldId="336"/>
        </pc:sldMkLst>
      </pc:sldChg>
      <pc:sldChg chg="modSp mod">
        <pc:chgData name="Paul Redmond" userId="fb39b086-349c-4310-a424-5605272892f0" providerId="ADAL" clId="{C597A9A4-9C3D-4058-B392-D993D180FA64}" dt="2025-04-06T13:05:59.461" v="3175" actId="20577"/>
        <pc:sldMkLst>
          <pc:docMk/>
          <pc:sldMk cId="2930506951" sldId="337"/>
        </pc:sldMkLst>
      </pc:sldChg>
      <pc:sldChg chg="modSp mod">
        <pc:chgData name="Paul Redmond" userId="fb39b086-349c-4310-a424-5605272892f0" providerId="ADAL" clId="{C597A9A4-9C3D-4058-B392-D993D180FA64}" dt="2025-04-06T12:27:23.148" v="2447" actId="20577"/>
        <pc:sldMkLst>
          <pc:docMk/>
          <pc:sldMk cId="65470327" sldId="338"/>
        </pc:sldMkLst>
      </pc:sldChg>
      <pc:sldChg chg="del">
        <pc:chgData name="Paul Redmond" userId="fb39b086-349c-4310-a424-5605272892f0" providerId="ADAL" clId="{C597A9A4-9C3D-4058-B392-D993D180FA64}" dt="2025-04-06T12:44:57.948" v="2787" actId="47"/>
        <pc:sldMkLst>
          <pc:docMk/>
          <pc:sldMk cId="910120217" sldId="339"/>
        </pc:sldMkLst>
      </pc:sldChg>
      <pc:sldChg chg="modSp mod">
        <pc:chgData name="Paul Redmond" userId="fb39b086-349c-4310-a424-5605272892f0" providerId="ADAL" clId="{C597A9A4-9C3D-4058-B392-D993D180FA64}" dt="2025-04-06T11:22:47.150" v="656" actId="255"/>
        <pc:sldMkLst>
          <pc:docMk/>
          <pc:sldMk cId="1261289361" sldId="341"/>
        </pc:sldMkLst>
      </pc:sldChg>
      <pc:sldChg chg="modSp mod">
        <pc:chgData name="Paul Redmond" userId="fb39b086-349c-4310-a424-5605272892f0" providerId="ADAL" clId="{C597A9A4-9C3D-4058-B392-D993D180FA64}" dt="2025-04-06T13:24:54.715" v="3526" actId="20577"/>
        <pc:sldMkLst>
          <pc:docMk/>
          <pc:sldMk cId="1529799580" sldId="343"/>
        </pc:sldMkLst>
      </pc:sldChg>
      <pc:sldChg chg="ord">
        <pc:chgData name="Paul Redmond" userId="fb39b086-349c-4310-a424-5605272892f0" providerId="ADAL" clId="{C597A9A4-9C3D-4058-B392-D993D180FA64}" dt="2025-04-06T13:25:17.414" v="3534"/>
        <pc:sldMkLst>
          <pc:docMk/>
          <pc:sldMk cId="428256445" sldId="344"/>
        </pc:sldMkLst>
      </pc:sldChg>
      <pc:sldChg chg="modSp mod">
        <pc:chgData name="Paul Redmond" userId="fb39b086-349c-4310-a424-5605272892f0" providerId="ADAL" clId="{C597A9A4-9C3D-4058-B392-D993D180FA64}" dt="2025-04-06T11:22:39.192" v="655" actId="1035"/>
        <pc:sldMkLst>
          <pc:docMk/>
          <pc:sldMk cId="3478893301" sldId="352"/>
        </pc:sldMkLst>
      </pc:sldChg>
      <pc:sldChg chg="modSp mod">
        <pc:chgData name="Paul Redmond" userId="fb39b086-349c-4310-a424-5605272892f0" providerId="ADAL" clId="{C597A9A4-9C3D-4058-B392-D993D180FA64}" dt="2025-04-06T12:10:29.159" v="2301" actId="20577"/>
        <pc:sldMkLst>
          <pc:docMk/>
          <pc:sldMk cId="3110621153" sldId="354"/>
        </pc:sldMkLst>
      </pc:sldChg>
      <pc:sldChg chg="modSp mod">
        <pc:chgData name="Paul Redmond" userId="fb39b086-349c-4310-a424-5605272892f0" providerId="ADAL" clId="{C597A9A4-9C3D-4058-B392-D993D180FA64}" dt="2025-04-06T13:12:53.906" v="3181" actId="20577"/>
        <pc:sldMkLst>
          <pc:docMk/>
          <pc:sldMk cId="3588004065" sldId="355"/>
        </pc:sldMkLst>
      </pc:sldChg>
      <pc:sldChg chg="delSp modSp mod">
        <pc:chgData name="Paul Redmond" userId="fb39b086-349c-4310-a424-5605272892f0" providerId="ADAL" clId="{C597A9A4-9C3D-4058-B392-D993D180FA64}" dt="2025-04-06T11:47:43.645" v="1036" actId="1076"/>
        <pc:sldMkLst>
          <pc:docMk/>
          <pc:sldMk cId="3599999375" sldId="356"/>
        </pc:sldMkLst>
      </pc:sldChg>
      <pc:sldChg chg="modSp mod">
        <pc:chgData name="Paul Redmond" userId="fb39b086-349c-4310-a424-5605272892f0" providerId="ADAL" clId="{C597A9A4-9C3D-4058-B392-D993D180FA64}" dt="2025-04-06T12:02:47.442" v="2021" actId="20577"/>
        <pc:sldMkLst>
          <pc:docMk/>
          <pc:sldMk cId="752418189" sldId="357"/>
        </pc:sldMkLst>
      </pc:sldChg>
      <pc:sldChg chg="modSp mod">
        <pc:chgData name="Paul Redmond" userId="fb39b086-349c-4310-a424-5605272892f0" providerId="ADAL" clId="{C597A9A4-9C3D-4058-B392-D993D180FA64}" dt="2025-04-06T13:13:53.799" v="3183" actId="255"/>
        <pc:sldMkLst>
          <pc:docMk/>
          <pc:sldMk cId="4131152563" sldId="358"/>
        </pc:sldMkLst>
      </pc:sldChg>
      <pc:sldChg chg="modSp mod">
        <pc:chgData name="Paul Redmond" userId="fb39b086-349c-4310-a424-5605272892f0" providerId="ADAL" clId="{C597A9A4-9C3D-4058-B392-D993D180FA64}" dt="2025-04-06T13:18:00.061" v="3317" actId="113"/>
        <pc:sldMkLst>
          <pc:docMk/>
          <pc:sldMk cId="179071428" sldId="361"/>
        </pc:sldMkLst>
      </pc:sldChg>
      <pc:sldChg chg="modSp mod">
        <pc:chgData name="Paul Redmond" userId="fb39b086-349c-4310-a424-5605272892f0" providerId="ADAL" clId="{C597A9A4-9C3D-4058-B392-D993D180FA64}" dt="2025-04-06T13:15:13.603" v="3195" actId="20577"/>
        <pc:sldMkLst>
          <pc:docMk/>
          <pc:sldMk cId="1142646698" sldId="362"/>
        </pc:sldMkLst>
      </pc:sldChg>
      <pc:sldChg chg="modSp mod">
        <pc:chgData name="Paul Redmond" userId="fb39b086-349c-4310-a424-5605272892f0" providerId="ADAL" clId="{C597A9A4-9C3D-4058-B392-D993D180FA64}" dt="2025-04-05T05:39:27.272" v="1" actId="14100"/>
        <pc:sldMkLst>
          <pc:docMk/>
          <pc:sldMk cId="3088919950" sldId="363"/>
        </pc:sldMkLst>
      </pc:sldChg>
      <pc:sldChg chg="modSp mod">
        <pc:chgData name="Paul Redmond" userId="fb39b086-349c-4310-a424-5605272892f0" providerId="ADAL" clId="{C597A9A4-9C3D-4058-B392-D993D180FA64}" dt="2025-04-05T05:44:14.357" v="461" actId="20577"/>
        <pc:sldMkLst>
          <pc:docMk/>
          <pc:sldMk cId="1826868666" sldId="364"/>
        </pc:sldMkLst>
      </pc:sldChg>
      <pc:sldChg chg="del">
        <pc:chgData name="Paul Redmond" userId="fb39b086-349c-4310-a424-5605272892f0" providerId="ADAL" clId="{C597A9A4-9C3D-4058-B392-D993D180FA64}" dt="2025-04-05T05:46:08.791" v="463" actId="47"/>
        <pc:sldMkLst>
          <pc:docMk/>
          <pc:sldMk cId="1952620103" sldId="365"/>
        </pc:sldMkLst>
      </pc:sldChg>
      <pc:sldChg chg="addSp delSp modSp add mod">
        <pc:chgData name="Paul Redmond" userId="fb39b086-349c-4310-a424-5605272892f0" providerId="ADAL" clId="{C597A9A4-9C3D-4058-B392-D993D180FA64}" dt="2025-04-05T05:49:04.457" v="536" actId="14100"/>
        <pc:sldMkLst>
          <pc:docMk/>
          <pc:sldMk cId="906190344" sldId="366"/>
        </pc:sldMkLst>
      </pc:sldChg>
      <pc:sldChg chg="addSp delSp modSp add mod">
        <pc:chgData name="Paul Redmond" userId="fb39b086-349c-4310-a424-5605272892f0" providerId="ADAL" clId="{C597A9A4-9C3D-4058-B392-D993D180FA64}" dt="2025-04-05T05:51:47.123" v="543" actId="113"/>
        <pc:sldMkLst>
          <pc:docMk/>
          <pc:sldMk cId="419510363" sldId="367"/>
        </pc:sldMkLst>
      </pc:sldChg>
      <pc:sldChg chg="modSp add mod">
        <pc:chgData name="Paul Redmond" userId="fb39b086-349c-4310-a424-5605272892f0" providerId="ADAL" clId="{C597A9A4-9C3D-4058-B392-D993D180FA64}" dt="2025-04-06T11:26:37.245" v="688" actId="20577"/>
        <pc:sldMkLst>
          <pc:docMk/>
          <pc:sldMk cId="1390037326" sldId="368"/>
        </pc:sldMkLst>
      </pc:sldChg>
      <pc:sldChg chg="addSp delSp modSp add mod">
        <pc:chgData name="Paul Redmond" userId="fb39b086-349c-4310-a424-5605272892f0" providerId="ADAL" clId="{C597A9A4-9C3D-4058-B392-D993D180FA64}" dt="2025-04-06T11:32:01.718" v="877" actId="14100"/>
        <pc:sldMkLst>
          <pc:docMk/>
          <pc:sldMk cId="3248788830" sldId="369"/>
        </pc:sldMkLst>
      </pc:sldChg>
      <pc:sldChg chg="add del">
        <pc:chgData name="Paul Redmond" userId="fb39b086-349c-4310-a424-5605272892f0" providerId="ADAL" clId="{C597A9A4-9C3D-4058-B392-D993D180FA64}" dt="2025-04-06T11:31:26.546" v="872"/>
        <pc:sldMkLst>
          <pc:docMk/>
          <pc:sldMk cId="1950042402" sldId="370"/>
        </pc:sldMkLst>
      </pc:sldChg>
      <pc:sldChg chg="addSp delSp modSp add mod">
        <pc:chgData name="Paul Redmond" userId="fb39b086-349c-4310-a424-5605272892f0" providerId="ADAL" clId="{C597A9A4-9C3D-4058-B392-D993D180FA64}" dt="2025-04-06T11:33:49.939" v="910" actId="1076"/>
        <pc:sldMkLst>
          <pc:docMk/>
          <pc:sldMk cId="3051588248" sldId="370"/>
        </pc:sldMkLst>
      </pc:sldChg>
      <pc:sldChg chg="addSp delSp modSp add mod">
        <pc:chgData name="Paul Redmond" userId="fb39b086-349c-4310-a424-5605272892f0" providerId="ADAL" clId="{C597A9A4-9C3D-4058-B392-D993D180FA64}" dt="2025-04-06T11:37:55.695" v="936" actId="1076"/>
        <pc:sldMkLst>
          <pc:docMk/>
          <pc:sldMk cId="1430230328" sldId="371"/>
        </pc:sldMkLst>
      </pc:sldChg>
      <pc:sldChg chg="delSp modSp add mod">
        <pc:chgData name="Paul Redmond" userId="fb39b086-349c-4310-a424-5605272892f0" providerId="ADAL" clId="{C597A9A4-9C3D-4058-B392-D993D180FA64}" dt="2025-04-06T11:47:10.193" v="1026" actId="1035"/>
        <pc:sldMkLst>
          <pc:docMk/>
          <pc:sldMk cId="2104082609" sldId="372"/>
        </pc:sldMkLst>
      </pc:sldChg>
      <pc:sldChg chg="modSp add mod">
        <pc:chgData name="Paul Redmond" userId="fb39b086-349c-4310-a424-5605272892f0" providerId="ADAL" clId="{C597A9A4-9C3D-4058-B392-D993D180FA64}" dt="2025-04-06T11:46:25.275" v="1004" actId="20577"/>
        <pc:sldMkLst>
          <pc:docMk/>
          <pc:sldMk cId="824746446" sldId="373"/>
        </pc:sldMkLst>
      </pc:sldChg>
      <pc:sldChg chg="modSp add mod">
        <pc:chgData name="Paul Redmond" userId="fb39b086-349c-4310-a424-5605272892f0" providerId="ADAL" clId="{C597A9A4-9C3D-4058-B392-D993D180FA64}" dt="2025-04-06T11:51:24.316" v="1382" actId="5793"/>
        <pc:sldMkLst>
          <pc:docMk/>
          <pc:sldMk cId="1491771379" sldId="374"/>
        </pc:sldMkLst>
      </pc:sldChg>
      <pc:sldChg chg="addSp delSp modSp add mod">
        <pc:chgData name="Paul Redmond" userId="fb39b086-349c-4310-a424-5605272892f0" providerId="ADAL" clId="{C597A9A4-9C3D-4058-B392-D993D180FA64}" dt="2025-04-06T12:29:19.947" v="2600" actId="1036"/>
        <pc:sldMkLst>
          <pc:docMk/>
          <pc:sldMk cId="3215894175" sldId="375"/>
        </pc:sldMkLst>
      </pc:sldChg>
      <pc:sldChg chg="addSp delSp modSp add mod">
        <pc:chgData name="Paul Redmond" userId="fb39b086-349c-4310-a424-5605272892f0" providerId="ADAL" clId="{C597A9A4-9C3D-4058-B392-D993D180FA64}" dt="2025-04-06T13:10:18.551" v="3179" actId="1076"/>
        <pc:sldMkLst>
          <pc:docMk/>
          <pc:sldMk cId="545378834" sldId="376"/>
        </pc:sldMkLst>
      </pc:sldChg>
      <pc:sldChg chg="addSp delSp modSp add mod">
        <pc:chgData name="Paul Redmond" userId="fb39b086-349c-4310-a424-5605272892f0" providerId="ADAL" clId="{C597A9A4-9C3D-4058-B392-D993D180FA64}" dt="2025-04-06T13:11:33.315" v="3180" actId="1036"/>
        <pc:sldMkLst>
          <pc:docMk/>
          <pc:sldMk cId="3418697629" sldId="377"/>
        </pc:sldMkLst>
      </pc:sldChg>
      <pc:sldChg chg="modSp add mod">
        <pc:chgData name="Paul Redmond" userId="fb39b086-349c-4310-a424-5605272892f0" providerId="ADAL" clId="{C597A9A4-9C3D-4058-B392-D993D180FA64}" dt="2025-04-06T13:03:51.775" v="3172" actId="20577"/>
        <pc:sldMkLst>
          <pc:docMk/>
          <pc:sldMk cId="2368300330" sldId="3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">
            <a:extLst>
              <a:ext uri="{FF2B5EF4-FFF2-40B4-BE49-F238E27FC236}">
                <a16:creationId xmlns:a16="http://schemas.microsoft.com/office/drawing/2014/main" id="{40053B80-3949-9ED0-C095-4D2D8DB6479A}"/>
              </a:ext>
            </a:extLst>
          </p:cNvPr>
          <p:cNvSpPr/>
          <p:nvPr userDrawn="1"/>
        </p:nvSpPr>
        <p:spPr>
          <a:xfrm>
            <a:off x="2382709" y="900389"/>
            <a:ext cx="7056855" cy="2212266"/>
          </a:xfrm>
          <a:custGeom>
            <a:avLst/>
            <a:gdLst/>
            <a:ahLst/>
            <a:cxnLst/>
            <a:rect l="l" t="t" r="r" b="b"/>
            <a:pathLst>
              <a:path w="10954600" h="3933419">
                <a:moveTo>
                  <a:pt x="0" y="0"/>
                </a:moveTo>
                <a:lnTo>
                  <a:pt x="10954600" y="0"/>
                </a:lnTo>
                <a:lnTo>
                  <a:pt x="10954600" y="3933418"/>
                </a:lnTo>
                <a:lnTo>
                  <a:pt x="0" y="39334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A839E582-C147-B941-92A5-1210F695CF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9634" y="3554352"/>
            <a:ext cx="9144000" cy="435898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rgbClr val="195593"/>
                </a:solidFill>
                <a:latin typeface="Aptos Black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title</a:t>
            </a:r>
            <a:endParaRPr lang="en-BE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9CAD5659-2A54-ADB1-EC4B-41B48F267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03" y="4037936"/>
            <a:ext cx="10515600" cy="1131943"/>
          </a:xfrm>
        </p:spPr>
        <p:txBody>
          <a:bodyPr>
            <a:normAutofit/>
          </a:bodyPr>
          <a:lstStyle>
            <a:lvl1pPr algn="ctr">
              <a:defRPr sz="2500"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862DD26F-51D5-6C37-A0E3-27D56B867CDA}"/>
              </a:ext>
            </a:extLst>
          </p:cNvPr>
          <p:cNvSpPr/>
          <p:nvPr userDrawn="1"/>
        </p:nvSpPr>
        <p:spPr>
          <a:xfrm>
            <a:off x="7122793" y="6234610"/>
            <a:ext cx="1873425" cy="506378"/>
          </a:xfrm>
          <a:custGeom>
            <a:avLst/>
            <a:gdLst/>
            <a:ahLst/>
            <a:cxnLst/>
            <a:rect l="l" t="t" r="r" b="b"/>
            <a:pathLst>
              <a:path w="2934736" h="793246">
                <a:moveTo>
                  <a:pt x="0" y="0"/>
                </a:moveTo>
                <a:lnTo>
                  <a:pt x="2934736" y="0"/>
                </a:lnTo>
                <a:lnTo>
                  <a:pt x="2934736" y="793246"/>
                </a:lnTo>
                <a:lnTo>
                  <a:pt x="0" y="7932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BFD32727-2E6C-05B3-69F1-73FBB5B2AD2F}"/>
              </a:ext>
            </a:extLst>
          </p:cNvPr>
          <p:cNvSpPr txBox="1"/>
          <p:nvPr userDrawn="1"/>
        </p:nvSpPr>
        <p:spPr>
          <a:xfrm>
            <a:off x="320040" y="6330519"/>
            <a:ext cx="667904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1E2028"/>
                </a:solidFill>
                <a:latin typeface="Barlow Light"/>
              </a:rPr>
              <a:t>This project has received funding from the European Union's Horizon</a:t>
            </a:r>
          </a:p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1E2028"/>
                </a:solidFill>
                <a:latin typeface="Barlow Light"/>
              </a:rPr>
              <a:t>Europe research and innovation </a:t>
            </a:r>
            <a:r>
              <a:rPr lang="en-US" sz="1200" dirty="0" err="1">
                <a:solidFill>
                  <a:srgbClr val="1E2028"/>
                </a:solidFill>
                <a:latin typeface="Barlow Light"/>
              </a:rPr>
              <a:t>programme</a:t>
            </a:r>
            <a:r>
              <a:rPr lang="en-US" sz="1200" dirty="0">
                <a:solidFill>
                  <a:srgbClr val="1E2028"/>
                </a:solidFill>
                <a:latin typeface="Barlow Light"/>
              </a:rPr>
              <a:t> under grant agreement No 101132673</a:t>
            </a:r>
          </a:p>
          <a:p>
            <a:pPr algn="r">
              <a:lnSpc>
                <a:spcPct val="100000"/>
              </a:lnSpc>
            </a:pPr>
            <a:endParaRPr lang="en-US" sz="1200" dirty="0">
              <a:solidFill>
                <a:srgbClr val="1E2028"/>
              </a:solidFill>
              <a:latin typeface="Barlow Light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AD0EC1E6-6CAB-A64D-BA0F-D7C566BB75CF}"/>
              </a:ext>
            </a:extLst>
          </p:cNvPr>
          <p:cNvSpPr/>
          <p:nvPr userDrawn="1"/>
        </p:nvSpPr>
        <p:spPr>
          <a:xfrm>
            <a:off x="0" y="0"/>
            <a:ext cx="2064840" cy="2212266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1500" t="-12946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AB17981-3BDA-1ADC-A3A5-3356148E5622}"/>
              </a:ext>
            </a:extLst>
          </p:cNvPr>
          <p:cNvSpPr/>
          <p:nvPr userDrawn="1"/>
        </p:nvSpPr>
        <p:spPr>
          <a:xfrm>
            <a:off x="9439564" y="5332336"/>
            <a:ext cx="2752436" cy="1525664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0382" b="-59062"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780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DAAE2-E41D-6FED-074D-B324F789A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95593"/>
                </a:solidFill>
                <a:latin typeface="Barlow Black" panose="00000A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984A8-A1E2-01F8-A03C-2356C24B0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Barlow" panose="00000500000000000000" pitchFamily="2" charset="0"/>
              </a:defRPr>
            </a:lvl1pPr>
            <a:lvl2pPr>
              <a:defRPr>
                <a:latin typeface="Barlow" panose="00000500000000000000" pitchFamily="2" charset="0"/>
              </a:defRPr>
            </a:lvl2pPr>
            <a:lvl3pPr>
              <a:defRPr>
                <a:latin typeface="Barlow" panose="00000500000000000000" pitchFamily="2" charset="0"/>
              </a:defRPr>
            </a:lvl3pPr>
            <a:lvl4pPr>
              <a:defRPr>
                <a:latin typeface="Barlow" panose="00000500000000000000" pitchFamily="2" charset="0"/>
              </a:defRPr>
            </a:lvl4pPr>
            <a:lvl5pPr>
              <a:defRPr>
                <a:latin typeface="Barlow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FCCEB147-9A1E-704D-E531-6D10E0A3569B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2A0AF6BF-C3D9-96C3-8F4E-118CFCE48F20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13F1D115-5A65-2555-00E3-339D668E2C77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  <p:txBody>
          <a:bodyPr/>
          <a:lstStyle/>
          <a:p>
            <a:endParaRPr lang="en-IE"/>
          </a:p>
        </p:txBody>
      </p:sp>
      <p:sp>
        <p:nvSpPr>
          <p:cNvPr id="6" name="Freeform 21">
            <a:extLst>
              <a:ext uri="{FF2B5EF4-FFF2-40B4-BE49-F238E27FC236}">
                <a16:creationId xmlns:a16="http://schemas.microsoft.com/office/drawing/2014/main" id="{0BE70062-4150-E28F-B1C4-62C7403C267A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6319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CC0CD-2CC9-3644-9201-ECA832EF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Barlow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02C76-290C-1744-5371-51293C477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Freeform 2">
            <a:extLst>
              <a:ext uri="{FF2B5EF4-FFF2-40B4-BE49-F238E27FC236}">
                <a16:creationId xmlns:a16="http://schemas.microsoft.com/office/drawing/2014/main" id="{FCB2AE7B-D21F-A5EB-D6A4-40E96A12EFBD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3DBFCC2B-B553-8936-C30C-562493941A97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0851C0B2-7D48-D750-4AD0-FC4CBC3D1D7F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6" name="Freeform 21">
            <a:extLst>
              <a:ext uri="{FF2B5EF4-FFF2-40B4-BE49-F238E27FC236}">
                <a16:creationId xmlns:a16="http://schemas.microsoft.com/office/drawing/2014/main" id="{1C06ABAF-6CEA-FAC0-C0BC-68E001D00443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DBFF51DE-C488-8D6A-2394-F50D2C40FABB}"/>
              </a:ext>
            </a:extLst>
          </p:cNvPr>
          <p:cNvSpPr/>
          <p:nvPr userDrawn="1"/>
        </p:nvSpPr>
        <p:spPr>
          <a:xfrm>
            <a:off x="0" y="-9727"/>
            <a:ext cx="2064840" cy="1812216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51500" t="-37880" b="1"/>
            </a:stretch>
          </a:blipFill>
        </p:spPr>
      </p:sp>
    </p:spTree>
    <p:extLst>
      <p:ext uri="{BB962C8B-B14F-4D97-AF65-F5344CB8AC3E}">
        <p14:creationId xmlns:p14="http://schemas.microsoft.com/office/powerpoint/2010/main" val="106431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1955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>
            <a:extLst>
              <a:ext uri="{FF2B5EF4-FFF2-40B4-BE49-F238E27FC236}">
                <a16:creationId xmlns:a16="http://schemas.microsoft.com/office/drawing/2014/main" id="{FA7E50CA-2230-6BE2-C415-7051E8F81804}"/>
              </a:ext>
            </a:extLst>
          </p:cNvPr>
          <p:cNvSpPr/>
          <p:nvPr userDrawn="1"/>
        </p:nvSpPr>
        <p:spPr>
          <a:xfrm>
            <a:off x="1" y="0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A5698EEF-2CC7-BF66-FF45-9228DA403D07}"/>
              </a:ext>
            </a:extLst>
          </p:cNvPr>
          <p:cNvSpPr/>
          <p:nvPr userDrawn="1"/>
        </p:nvSpPr>
        <p:spPr>
          <a:xfrm>
            <a:off x="9696451" y="4924425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D6A41E7-0452-0501-12C2-ADFE85F1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587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11423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532C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>
            <a:extLst>
              <a:ext uri="{FF2B5EF4-FFF2-40B4-BE49-F238E27FC236}">
                <a16:creationId xmlns:a16="http://schemas.microsoft.com/office/drawing/2014/main" id="{FA7E50CA-2230-6BE2-C415-7051E8F81804}"/>
              </a:ext>
            </a:extLst>
          </p:cNvPr>
          <p:cNvSpPr/>
          <p:nvPr userDrawn="1"/>
        </p:nvSpPr>
        <p:spPr>
          <a:xfrm>
            <a:off x="1" y="0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A5698EEF-2CC7-BF66-FF45-9228DA403D07}"/>
              </a:ext>
            </a:extLst>
          </p:cNvPr>
          <p:cNvSpPr/>
          <p:nvPr userDrawn="1"/>
        </p:nvSpPr>
        <p:spPr>
          <a:xfrm>
            <a:off x="9696451" y="4924425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D6A41E7-0452-0501-12C2-ADFE85F1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587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336434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B5570-4515-372B-1FA8-2AEA1F546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DC5FE-12FB-3F4D-D0D6-C22A5AF6F6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E5C029-4560-0276-74B5-B93A811E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8277E07A-72C8-2A5C-7471-58142A9C4649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E2189BE1-E2C0-1323-BE7F-4A6692A4BA88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E8498CA9-1FEC-A09E-5A87-AEE694451604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7" name="Freeform 21">
            <a:extLst>
              <a:ext uri="{FF2B5EF4-FFF2-40B4-BE49-F238E27FC236}">
                <a16:creationId xmlns:a16="http://schemas.microsoft.com/office/drawing/2014/main" id="{0A14D53B-17B5-8079-F109-C47B8B89A9DB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80759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1811-0814-A0DF-4DAA-19D2EF227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C9EE9-CF8E-354F-3429-120CA9057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3E71AA-0724-15F4-7A2B-124BFB5C5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52E32-2877-C2CE-04A4-E2240A4FD3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B062C0-45E2-CED4-068C-B977CF2842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F3210865-54D7-5E9D-824F-12C8BF90FFC3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6271412B-8B31-7675-267E-D69351A7FE5E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3C41AEEF-DDBE-FF00-D16B-BC5AA385058B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9" name="Freeform 21">
            <a:extLst>
              <a:ext uri="{FF2B5EF4-FFF2-40B4-BE49-F238E27FC236}">
                <a16:creationId xmlns:a16="http://schemas.microsoft.com/office/drawing/2014/main" id="{6ED689BE-87BF-E90D-7F05-4375D31F49A0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46413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0391D-F5AD-34A3-79C9-DB71EDBA0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9540C602-DFE7-A92C-91BC-DEE059CF17FF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3" name="Freeform 16">
            <a:extLst>
              <a:ext uri="{FF2B5EF4-FFF2-40B4-BE49-F238E27FC236}">
                <a16:creationId xmlns:a16="http://schemas.microsoft.com/office/drawing/2014/main" id="{AA027DCA-99B6-FE1C-0022-ECA747B7B292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4" name="Freeform 19">
            <a:extLst>
              <a:ext uri="{FF2B5EF4-FFF2-40B4-BE49-F238E27FC236}">
                <a16:creationId xmlns:a16="http://schemas.microsoft.com/office/drawing/2014/main" id="{1A0DD5E1-18A7-7071-8B9A-222B40824476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5" name="Freeform 21">
            <a:extLst>
              <a:ext uri="{FF2B5EF4-FFF2-40B4-BE49-F238E27FC236}">
                <a16:creationId xmlns:a16="http://schemas.microsoft.com/office/drawing/2014/main" id="{F2F3F66E-D69B-A8E4-4E2B-0AD87D922305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07174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2FB8DB1-DE66-2473-91E6-C2ED54983532}"/>
              </a:ext>
            </a:extLst>
          </p:cNvPr>
          <p:cNvGrpSpPr/>
          <p:nvPr userDrawn="1"/>
        </p:nvGrpSpPr>
        <p:grpSpPr>
          <a:xfrm>
            <a:off x="0" y="1"/>
            <a:ext cx="12192000" cy="1463040"/>
            <a:chOff x="0" y="0"/>
            <a:chExt cx="4816593" cy="596073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5BE2B03-C010-AEEB-11B4-92CFEB9ECB11}"/>
                </a:ext>
              </a:extLst>
            </p:cNvPr>
            <p:cNvSpPr/>
            <p:nvPr/>
          </p:nvSpPr>
          <p:spPr>
            <a:xfrm>
              <a:off x="0" y="0"/>
              <a:ext cx="4816592" cy="596073"/>
            </a:xfrm>
            <a:custGeom>
              <a:avLst/>
              <a:gdLst/>
              <a:ahLst/>
              <a:cxnLst/>
              <a:rect l="l" t="t" r="r" b="b"/>
              <a:pathLst>
                <a:path w="4816592" h="596073">
                  <a:moveTo>
                    <a:pt x="0" y="0"/>
                  </a:moveTo>
                  <a:lnTo>
                    <a:pt x="4816592" y="0"/>
                  </a:lnTo>
                  <a:lnTo>
                    <a:pt x="4816592" y="596073"/>
                  </a:lnTo>
                  <a:lnTo>
                    <a:pt x="0" y="596073"/>
                  </a:lnTo>
                  <a:close/>
                </a:path>
              </a:pathLst>
            </a:custGeom>
            <a:solidFill>
              <a:srgbClr val="035488"/>
            </a:solidFill>
          </p:spPr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7C8684-A2C7-037D-D5A8-E00A87219270}"/>
                </a:ext>
              </a:extLst>
            </p:cNvPr>
            <p:cNvSpPr txBox="1"/>
            <p:nvPr/>
          </p:nvSpPr>
          <p:spPr>
            <a:xfrm>
              <a:off x="0" y="-19050"/>
              <a:ext cx="4816593" cy="615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398A47DB-B1EE-1725-1CD5-FEB308ACE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192" y="136525"/>
            <a:ext cx="8689848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99896BF9-F8CA-7613-C0D8-C7DDBD6739CF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13" name="Freeform 19">
            <a:extLst>
              <a:ext uri="{FF2B5EF4-FFF2-40B4-BE49-F238E27FC236}">
                <a16:creationId xmlns:a16="http://schemas.microsoft.com/office/drawing/2014/main" id="{4B4D8D6E-6B65-CF48-596E-306C44FC4A7C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14" name="Freeform 21">
            <a:extLst>
              <a:ext uri="{FF2B5EF4-FFF2-40B4-BE49-F238E27FC236}">
                <a16:creationId xmlns:a16="http://schemas.microsoft.com/office/drawing/2014/main" id="{39E2C654-1658-5F03-0FF9-4F35F98C87BA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9907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2FB8DB1-DE66-2473-91E6-C2ED54983532}"/>
              </a:ext>
            </a:extLst>
          </p:cNvPr>
          <p:cNvGrpSpPr/>
          <p:nvPr userDrawn="1"/>
        </p:nvGrpSpPr>
        <p:grpSpPr>
          <a:xfrm>
            <a:off x="0" y="1"/>
            <a:ext cx="12192000" cy="1463040"/>
            <a:chOff x="0" y="0"/>
            <a:chExt cx="4816593" cy="596073"/>
          </a:xfrm>
          <a:solidFill>
            <a:srgbClr val="532C6C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5BE2B03-C010-AEEB-11B4-92CFEB9ECB11}"/>
                </a:ext>
              </a:extLst>
            </p:cNvPr>
            <p:cNvSpPr/>
            <p:nvPr/>
          </p:nvSpPr>
          <p:spPr>
            <a:xfrm>
              <a:off x="0" y="0"/>
              <a:ext cx="4816592" cy="596073"/>
            </a:xfrm>
            <a:custGeom>
              <a:avLst/>
              <a:gdLst/>
              <a:ahLst/>
              <a:cxnLst/>
              <a:rect l="l" t="t" r="r" b="b"/>
              <a:pathLst>
                <a:path w="4816592" h="596073">
                  <a:moveTo>
                    <a:pt x="0" y="0"/>
                  </a:moveTo>
                  <a:lnTo>
                    <a:pt x="4816592" y="0"/>
                  </a:lnTo>
                  <a:lnTo>
                    <a:pt x="4816592" y="596073"/>
                  </a:lnTo>
                  <a:lnTo>
                    <a:pt x="0" y="596073"/>
                  </a:lnTo>
                  <a:close/>
                </a:path>
              </a:pathLst>
            </a:custGeom>
            <a:grpFill/>
          </p:spPr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7C8684-A2C7-037D-D5A8-E00A87219270}"/>
                </a:ext>
              </a:extLst>
            </p:cNvPr>
            <p:cNvSpPr txBox="1"/>
            <p:nvPr/>
          </p:nvSpPr>
          <p:spPr>
            <a:xfrm>
              <a:off x="0" y="-19050"/>
              <a:ext cx="4816593" cy="61512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398A47DB-B1EE-1725-1CD5-FEB308ACE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192" y="136525"/>
            <a:ext cx="8689848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99896BF9-F8CA-7613-C0D8-C7DDBD6739CF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13" name="Freeform 19">
            <a:extLst>
              <a:ext uri="{FF2B5EF4-FFF2-40B4-BE49-F238E27FC236}">
                <a16:creationId xmlns:a16="http://schemas.microsoft.com/office/drawing/2014/main" id="{4B4D8D6E-6B65-CF48-596E-306C44FC4A7C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14" name="Freeform 21">
            <a:extLst>
              <a:ext uri="{FF2B5EF4-FFF2-40B4-BE49-F238E27FC236}">
                <a16:creationId xmlns:a16="http://schemas.microsoft.com/office/drawing/2014/main" id="{39E2C654-1658-5F03-0FF9-4F35F98C87BA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76315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rgbClr val="1955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>
            <a:extLst>
              <a:ext uri="{FF2B5EF4-FFF2-40B4-BE49-F238E27FC236}">
                <a16:creationId xmlns:a16="http://schemas.microsoft.com/office/drawing/2014/main" id="{FA7E50CA-2230-6BE2-C415-7051E8F81804}"/>
              </a:ext>
            </a:extLst>
          </p:cNvPr>
          <p:cNvSpPr/>
          <p:nvPr userDrawn="1"/>
        </p:nvSpPr>
        <p:spPr>
          <a:xfrm>
            <a:off x="1" y="0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A5698EEF-2CC7-BF66-FF45-9228DA403D07}"/>
              </a:ext>
            </a:extLst>
          </p:cNvPr>
          <p:cNvSpPr/>
          <p:nvPr userDrawn="1"/>
        </p:nvSpPr>
        <p:spPr>
          <a:xfrm>
            <a:off x="9696451" y="4924425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D6A41E7-0452-0501-12C2-ADFE85F1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5875"/>
            <a:ext cx="5478779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FD3E7C82-41E4-4DF9-F889-29ECD847C5E1}"/>
              </a:ext>
            </a:extLst>
          </p:cNvPr>
          <p:cNvGrpSpPr/>
          <p:nvPr userDrawn="1"/>
        </p:nvGrpSpPr>
        <p:grpSpPr>
          <a:xfrm>
            <a:off x="7101840" y="92417"/>
            <a:ext cx="4114800" cy="5073944"/>
            <a:chOff x="0" y="0"/>
            <a:chExt cx="698500" cy="81280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2882CDB3-B205-939F-5417-C6FDF51B4056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50A29010-86AE-CDDA-A64B-703CF36B6CDB}"/>
                </a:ext>
              </a:extLst>
            </p:cNvPr>
            <p:cNvSpPr txBox="1"/>
            <p:nvPr/>
          </p:nvSpPr>
          <p:spPr>
            <a:xfrm>
              <a:off x="0" y="120650"/>
              <a:ext cx="6985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1CCC66-ED1C-FD47-05D3-0C02F9A9B4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641" y="4141788"/>
            <a:ext cx="5494338" cy="22742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01100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532C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>
            <a:extLst>
              <a:ext uri="{FF2B5EF4-FFF2-40B4-BE49-F238E27FC236}">
                <a16:creationId xmlns:a16="http://schemas.microsoft.com/office/drawing/2014/main" id="{FA7E50CA-2230-6BE2-C415-7051E8F81804}"/>
              </a:ext>
            </a:extLst>
          </p:cNvPr>
          <p:cNvSpPr/>
          <p:nvPr userDrawn="1"/>
        </p:nvSpPr>
        <p:spPr>
          <a:xfrm>
            <a:off x="1" y="0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A5698EEF-2CC7-BF66-FF45-9228DA403D07}"/>
              </a:ext>
            </a:extLst>
          </p:cNvPr>
          <p:cNvSpPr/>
          <p:nvPr userDrawn="1"/>
        </p:nvSpPr>
        <p:spPr>
          <a:xfrm>
            <a:off x="9696451" y="4924425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D6A41E7-0452-0501-12C2-ADFE85F1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5875"/>
            <a:ext cx="5478779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FD3E7C82-41E4-4DF9-F889-29ECD847C5E1}"/>
              </a:ext>
            </a:extLst>
          </p:cNvPr>
          <p:cNvGrpSpPr/>
          <p:nvPr userDrawn="1"/>
        </p:nvGrpSpPr>
        <p:grpSpPr>
          <a:xfrm>
            <a:off x="7101840" y="92417"/>
            <a:ext cx="4114800" cy="5073944"/>
            <a:chOff x="0" y="0"/>
            <a:chExt cx="698500" cy="81280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2882CDB3-B205-939F-5417-C6FDF51B4056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50A29010-86AE-CDDA-A64B-703CF36B6CDB}"/>
                </a:ext>
              </a:extLst>
            </p:cNvPr>
            <p:cNvSpPr txBox="1"/>
            <p:nvPr/>
          </p:nvSpPr>
          <p:spPr>
            <a:xfrm>
              <a:off x="0" y="120650"/>
              <a:ext cx="6985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1CCC66-ED1C-FD47-05D3-0C02F9A9B4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641" y="4141788"/>
            <a:ext cx="5494338" cy="22742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27376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D98CEBFA-7402-EEA1-2F0E-607B803835F0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2ABCB702-4748-CBC7-608E-0879886F1BB8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3" name="Freeform 19">
            <a:extLst>
              <a:ext uri="{FF2B5EF4-FFF2-40B4-BE49-F238E27FC236}">
                <a16:creationId xmlns:a16="http://schemas.microsoft.com/office/drawing/2014/main" id="{5EF7AEDE-A715-6F2B-5E9E-5BE6EC261772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4" name="Freeform 21">
            <a:extLst>
              <a:ext uri="{FF2B5EF4-FFF2-40B4-BE49-F238E27FC236}">
                <a16:creationId xmlns:a16="http://schemas.microsoft.com/office/drawing/2014/main" id="{0EC01C62-CAD8-60CA-68CE-CBD44D8AF3E2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4AE0C4CD-35DE-86D6-008B-E0409BABD694}"/>
              </a:ext>
            </a:extLst>
          </p:cNvPr>
          <p:cNvSpPr/>
          <p:nvPr userDrawn="1"/>
        </p:nvSpPr>
        <p:spPr>
          <a:xfrm>
            <a:off x="0" y="-9727"/>
            <a:ext cx="2064840" cy="1812216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51500" t="-37880" b="1"/>
            </a:stretch>
          </a:blipFill>
        </p:spPr>
      </p:sp>
    </p:spTree>
    <p:extLst>
      <p:ext uri="{BB962C8B-B14F-4D97-AF65-F5344CB8AC3E}">
        <p14:creationId xmlns:p14="http://schemas.microsoft.com/office/powerpoint/2010/main" val="1262532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D98CEBFA-7402-EEA1-2F0E-607B803835F0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F4E6432D-4DD3-1D16-0F0A-E366644FC758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3" name="Freeform 19">
            <a:extLst>
              <a:ext uri="{FF2B5EF4-FFF2-40B4-BE49-F238E27FC236}">
                <a16:creationId xmlns:a16="http://schemas.microsoft.com/office/drawing/2014/main" id="{78AD9393-F0E5-813D-561D-41247315C150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4" name="Freeform 21">
            <a:extLst>
              <a:ext uri="{FF2B5EF4-FFF2-40B4-BE49-F238E27FC236}">
                <a16:creationId xmlns:a16="http://schemas.microsoft.com/office/drawing/2014/main" id="{25CE4D5A-2E25-44EA-0B70-C8C35865CFB3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52655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5C363B-F86E-1770-C5F3-298ADECA7079}"/>
              </a:ext>
            </a:extLst>
          </p:cNvPr>
          <p:cNvSpPr/>
          <p:nvPr userDrawn="1"/>
        </p:nvSpPr>
        <p:spPr>
          <a:xfrm>
            <a:off x="2873308" y="460651"/>
            <a:ext cx="5937315" cy="2131885"/>
          </a:xfrm>
          <a:custGeom>
            <a:avLst/>
            <a:gdLst/>
            <a:ahLst/>
            <a:cxnLst/>
            <a:rect l="l" t="t" r="r" b="b"/>
            <a:pathLst>
              <a:path w="7606905" h="2731377">
                <a:moveTo>
                  <a:pt x="0" y="0"/>
                </a:moveTo>
                <a:lnTo>
                  <a:pt x="7606905" y="0"/>
                </a:lnTo>
                <a:lnTo>
                  <a:pt x="7606905" y="2731377"/>
                </a:lnTo>
                <a:lnTo>
                  <a:pt x="0" y="27313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708E3120-5856-E31E-FEBF-E3DE91F62771}"/>
              </a:ext>
            </a:extLst>
          </p:cNvPr>
          <p:cNvSpPr/>
          <p:nvPr userDrawn="1"/>
        </p:nvSpPr>
        <p:spPr>
          <a:xfrm>
            <a:off x="7873910" y="6144160"/>
            <a:ext cx="1873425" cy="506378"/>
          </a:xfrm>
          <a:custGeom>
            <a:avLst/>
            <a:gdLst/>
            <a:ahLst/>
            <a:cxnLst/>
            <a:rect l="l" t="t" r="r" b="b"/>
            <a:pathLst>
              <a:path w="2934736" h="793246">
                <a:moveTo>
                  <a:pt x="0" y="0"/>
                </a:moveTo>
                <a:lnTo>
                  <a:pt x="2934736" y="0"/>
                </a:lnTo>
                <a:lnTo>
                  <a:pt x="2934736" y="793246"/>
                </a:lnTo>
                <a:lnTo>
                  <a:pt x="0" y="7932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1642FCD5-9907-07A5-3EBB-714AD4A15381}"/>
              </a:ext>
            </a:extLst>
          </p:cNvPr>
          <p:cNvSpPr txBox="1"/>
          <p:nvPr userDrawn="1"/>
        </p:nvSpPr>
        <p:spPr>
          <a:xfrm>
            <a:off x="978568" y="6199762"/>
            <a:ext cx="667904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1E2028"/>
                </a:solidFill>
                <a:latin typeface="Barlow Light"/>
              </a:rPr>
              <a:t>This project has received funding from the European Union's Horizon</a:t>
            </a:r>
          </a:p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1E2028"/>
                </a:solidFill>
                <a:latin typeface="Barlow Light"/>
              </a:rPr>
              <a:t>Europe research and innovation </a:t>
            </a:r>
            <a:r>
              <a:rPr lang="en-US" sz="1200" dirty="0" err="1">
                <a:solidFill>
                  <a:srgbClr val="1E2028"/>
                </a:solidFill>
                <a:latin typeface="Barlow Light"/>
              </a:rPr>
              <a:t>programme</a:t>
            </a:r>
            <a:r>
              <a:rPr lang="en-US" sz="1200" dirty="0">
                <a:solidFill>
                  <a:srgbClr val="1E2028"/>
                </a:solidFill>
                <a:latin typeface="Barlow Light"/>
              </a:rPr>
              <a:t> under grant agreement No 101132673</a:t>
            </a:r>
          </a:p>
          <a:p>
            <a:pPr algn="r">
              <a:lnSpc>
                <a:spcPct val="100000"/>
              </a:lnSpc>
            </a:pPr>
            <a:endParaRPr lang="en-US" sz="1200" dirty="0">
              <a:solidFill>
                <a:srgbClr val="1E2028"/>
              </a:solidFill>
              <a:latin typeface="Barlow Light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11956ED-163E-98B5-5B13-A39AD32ED637}"/>
              </a:ext>
            </a:extLst>
          </p:cNvPr>
          <p:cNvSpPr/>
          <p:nvPr userDrawn="1"/>
        </p:nvSpPr>
        <p:spPr>
          <a:xfrm>
            <a:off x="0" y="-9727"/>
            <a:ext cx="2064840" cy="1812216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1500" t="-37880" b="1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BDF927CA-21C3-8A42-0BE7-4DDD6BBBAC00}"/>
              </a:ext>
            </a:extLst>
          </p:cNvPr>
          <p:cNvSpPr/>
          <p:nvPr userDrawn="1"/>
        </p:nvSpPr>
        <p:spPr>
          <a:xfrm>
            <a:off x="9439564" y="5332336"/>
            <a:ext cx="2752436" cy="1525664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0382" b="-59062"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ABA65E08-A08D-94D6-76FB-1360C08CE9DE}"/>
              </a:ext>
            </a:extLst>
          </p:cNvPr>
          <p:cNvGrpSpPr/>
          <p:nvPr userDrawn="1"/>
        </p:nvGrpSpPr>
        <p:grpSpPr>
          <a:xfrm>
            <a:off x="0" y="3045375"/>
            <a:ext cx="11445239" cy="675922"/>
            <a:chOff x="0" y="0"/>
            <a:chExt cx="17308035" cy="789174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CAAFBF4-847C-FF22-17BD-5F20FDBE82E3}"/>
                </a:ext>
              </a:extLst>
            </p:cNvPr>
            <p:cNvSpPr/>
            <p:nvPr/>
          </p:nvSpPr>
          <p:spPr>
            <a:xfrm>
              <a:off x="0" y="0"/>
              <a:ext cx="17308035" cy="789174"/>
            </a:xfrm>
            <a:custGeom>
              <a:avLst/>
              <a:gdLst/>
              <a:ahLst/>
              <a:cxnLst/>
              <a:rect l="l" t="t" r="r" b="b"/>
              <a:pathLst>
                <a:path w="17308035" h="789174">
                  <a:moveTo>
                    <a:pt x="0" y="0"/>
                  </a:moveTo>
                  <a:lnTo>
                    <a:pt x="17308035" y="0"/>
                  </a:lnTo>
                  <a:lnTo>
                    <a:pt x="17308035" y="789174"/>
                  </a:lnTo>
                  <a:lnTo>
                    <a:pt x="0" y="789174"/>
                  </a:lnTo>
                  <a:close/>
                </a:path>
              </a:pathLst>
            </a:custGeom>
            <a:gradFill rotWithShape="1">
              <a:gsLst>
                <a:gs pos="0">
                  <a:srgbClr val="532C6C">
                    <a:alpha val="100000"/>
                  </a:srgbClr>
                </a:gs>
                <a:gs pos="50000">
                  <a:srgbClr val="195593">
                    <a:alpha val="100000"/>
                  </a:srgbClr>
                </a:gs>
                <a:gs pos="100000">
                  <a:srgbClr val="7FAE4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IE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4CB6F73D-4101-111D-7D7C-94EA97451B0A}"/>
                </a:ext>
              </a:extLst>
            </p:cNvPr>
            <p:cNvSpPr txBox="1"/>
            <p:nvPr/>
          </p:nvSpPr>
          <p:spPr>
            <a:xfrm>
              <a:off x="0" y="-9525"/>
              <a:ext cx="17308035" cy="798699"/>
            </a:xfrm>
            <a:prstGeom prst="rect">
              <a:avLst/>
            </a:prstGeom>
          </p:spPr>
          <p:txBody>
            <a:bodyPr lIns="13515" tIns="13515" rIns="13515" bIns="13515" rtlCol="0" anchor="ctr"/>
            <a:lstStyle/>
            <a:p>
              <a:pPr algn="ctr">
                <a:lnSpc>
                  <a:spcPts val="760"/>
                </a:lnSpc>
              </a:pPr>
              <a:endParaRPr/>
            </a:p>
          </p:txBody>
        </p:sp>
      </p:grpSp>
      <p:sp>
        <p:nvSpPr>
          <p:cNvPr id="14" name="Freeform 10">
            <a:extLst>
              <a:ext uri="{FF2B5EF4-FFF2-40B4-BE49-F238E27FC236}">
                <a16:creationId xmlns:a16="http://schemas.microsoft.com/office/drawing/2014/main" id="{650F7C75-8CCB-7126-434E-201683ECFB3B}"/>
              </a:ext>
            </a:extLst>
          </p:cNvPr>
          <p:cNvSpPr/>
          <p:nvPr userDrawn="1"/>
        </p:nvSpPr>
        <p:spPr>
          <a:xfrm>
            <a:off x="0" y="2991554"/>
            <a:ext cx="2717800" cy="775405"/>
          </a:xfrm>
          <a:custGeom>
            <a:avLst/>
            <a:gdLst/>
            <a:ahLst/>
            <a:cxnLst/>
            <a:rect l="l" t="t" r="r" b="b"/>
            <a:pathLst>
              <a:path w="3763280" h="901619">
                <a:moveTo>
                  <a:pt x="0" y="0"/>
                </a:moveTo>
                <a:lnTo>
                  <a:pt x="3763279" y="0"/>
                </a:lnTo>
                <a:lnTo>
                  <a:pt x="3763279" y="901619"/>
                </a:lnTo>
                <a:lnTo>
                  <a:pt x="0" y="9016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9" name="Title 12">
            <a:extLst>
              <a:ext uri="{FF2B5EF4-FFF2-40B4-BE49-F238E27FC236}">
                <a16:creationId xmlns:a16="http://schemas.microsoft.com/office/drawing/2014/main" id="{64989706-4506-EDF7-2F62-03787435B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08" y="3091039"/>
            <a:ext cx="9037320" cy="6759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062985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CD5A-A386-841E-9880-3C2F3CC2F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31208-A087-2829-1ABD-1D7A6659F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7C49A-16DD-14D7-BA5E-B9DC0B1FC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6A5E876C-9569-EBAB-6ACE-4D8E893A4710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FF2A3A32-10F9-C32C-B09B-590D05E2C84A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1A6693FE-BDFE-49CB-AF1B-8A6DF89424A2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</p:spTree>
    <p:extLst>
      <p:ext uri="{BB962C8B-B14F-4D97-AF65-F5344CB8AC3E}">
        <p14:creationId xmlns:p14="http://schemas.microsoft.com/office/powerpoint/2010/main" val="1859151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E6F1-7C59-22B3-F657-B3CC695DC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1006B5-ABC7-02AA-7257-10E999D899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153F1-508B-203A-FA8E-18C547FE7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2A94DECD-D0DA-3456-9D83-43521471FEA5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FC241442-F6C9-5E22-63CB-BAE95FFB0288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3EE2AAAD-2FA4-775C-2B10-8EA1C1A63557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</p:spTree>
    <p:extLst>
      <p:ext uri="{BB962C8B-B14F-4D97-AF65-F5344CB8AC3E}">
        <p14:creationId xmlns:p14="http://schemas.microsoft.com/office/powerpoint/2010/main" val="2084889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A9711-A722-BE3E-B15A-DC5D1E00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B9ABA8-AF3C-AA7B-1C58-22B46AD11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37E11640-FED8-F5DC-62AA-76F3D4D620BC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5EC1DC89-F1E9-CDB4-0AC4-F694601BF68B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A77BF322-4C17-970F-71C0-A2E8097836E1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</p:spTree>
    <p:extLst>
      <p:ext uri="{BB962C8B-B14F-4D97-AF65-F5344CB8AC3E}">
        <p14:creationId xmlns:p14="http://schemas.microsoft.com/office/powerpoint/2010/main" val="30348134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902E4F-676B-0D10-FB10-C7761478D8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E29D1F-2A34-F2E0-5D6A-C59FAAA3D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C3F2DE85-F071-0286-2381-B41D3468EFFA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C9DDB9DF-4D3E-D872-0C13-EF51D6FE5F59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</p:spTree>
    <p:extLst>
      <p:ext uri="{BB962C8B-B14F-4D97-AF65-F5344CB8AC3E}">
        <p14:creationId xmlns:p14="http://schemas.microsoft.com/office/powerpoint/2010/main" val="264866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80B00C-4313-DEB5-882B-557119B7B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4F3A2-241F-6B50-F4A5-66BA886A8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E60EC-51F9-D64E-BFFD-931F5F217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BA36B-4085-4496-B0A8-89806C974873}" type="datetimeFigureOut">
              <a:rPr lang="en-BE" smtClean="0"/>
              <a:t>11/04/2025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EC278-CFDB-A117-A997-EAFA92282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A5B2B-DA0A-7783-FFEF-9E5280B33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BA7AE-584C-4305-947F-92449001C4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290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7" r:id="rId5"/>
    <p:sldLayoutId id="2147483652" r:id="rId6"/>
    <p:sldLayoutId id="2147483653" r:id="rId7"/>
    <p:sldLayoutId id="2147483654" r:id="rId8"/>
    <p:sldLayoutId id="2147483661" r:id="rId9"/>
    <p:sldLayoutId id="2147483665" r:id="rId10"/>
    <p:sldLayoutId id="2147483662" r:id="rId11"/>
    <p:sldLayoutId id="2147483666" r:id="rId12"/>
    <p:sldLayoutId id="2147483655" r:id="rId13"/>
    <p:sldLayoutId id="2147483664" r:id="rId14"/>
    <p:sldLayoutId id="2147483663" r:id="rId15"/>
    <p:sldLayoutId id="2147483656" r:id="rId16"/>
    <p:sldLayoutId id="2147483657" r:id="rId17"/>
    <p:sldLayoutId id="2147483658" r:id="rId18"/>
    <p:sldLayoutId id="214748365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95593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>
            <a:extLst>
              <a:ext uri="{FF2B5EF4-FFF2-40B4-BE49-F238E27FC236}">
                <a16:creationId xmlns:a16="http://schemas.microsoft.com/office/drawing/2014/main" id="{F4233721-65F7-DD7F-8076-4BFECD0ACB6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468452" y="3349962"/>
            <a:ext cx="9255096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195593"/>
                </a:solidFill>
                <a:latin typeface="Aptos Black" panose="020B0004020202020204" pitchFamily="34" charset="0"/>
              </a:rPr>
              <a:t>Vocational Education and Training in Europe: Implications for Policy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08B23388-BF96-FF6F-B91E-2121EFFC3668}"/>
              </a:ext>
            </a:extLst>
          </p:cNvPr>
          <p:cNvSpPr txBox="1"/>
          <p:nvPr/>
        </p:nvSpPr>
        <p:spPr>
          <a:xfrm>
            <a:off x="2586730" y="4413630"/>
            <a:ext cx="6553200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500" dirty="0">
                <a:solidFill>
                  <a:srgbClr val="035488"/>
                </a:solidFill>
                <a:latin typeface="Barlow Light"/>
              </a:rPr>
              <a:t>Paul Redmond, ESRI</a:t>
            </a:r>
            <a:br>
              <a:rPr lang="en-US" sz="2500" dirty="0">
                <a:solidFill>
                  <a:srgbClr val="035488"/>
                </a:solidFill>
                <a:highlight>
                  <a:srgbClr val="FFFF00"/>
                </a:highlight>
                <a:latin typeface="Barlow Light"/>
              </a:rPr>
            </a:br>
            <a:r>
              <a:rPr lang="en-US" sz="2500" dirty="0">
                <a:solidFill>
                  <a:srgbClr val="035488"/>
                </a:solidFill>
                <a:latin typeface="Barlow Light"/>
              </a:rPr>
              <a:t>05/11/2025</a:t>
            </a:r>
          </a:p>
          <a:p>
            <a:pPr algn="ctr"/>
            <a:endParaRPr lang="en-US" sz="2500" dirty="0">
              <a:solidFill>
                <a:srgbClr val="035488"/>
              </a:solidFill>
              <a:latin typeface="Barlow Ligh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F8E1B5-2116-C60B-7C88-C6A62B1E63E8}"/>
              </a:ext>
            </a:extLst>
          </p:cNvPr>
          <p:cNvSpPr txBox="1">
            <a:spLocks/>
          </p:cNvSpPr>
          <p:nvPr/>
        </p:nvSpPr>
        <p:spPr>
          <a:xfrm>
            <a:off x="-353683" y="5761996"/>
            <a:ext cx="3069194" cy="67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5593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500" dirty="0">
                <a:latin typeface="Barlow" panose="00000500000000000000" pitchFamily="2" charset="0"/>
              </a:rPr>
              <a:t>#EUProjectTrails</a:t>
            </a:r>
            <a:endParaRPr lang="en-BE" sz="2500" dirty="0">
              <a:latin typeface="Barlow" panose="00000500000000000000" pitchFamily="2" charset="0"/>
            </a:endParaRPr>
          </a:p>
        </p:txBody>
      </p:sp>
      <p:pic>
        <p:nvPicPr>
          <p:cNvPr id="8" name="Picture 7" descr="A white background with blue text&#10;&#10;AI-generated content may be incorrect.">
            <a:extLst>
              <a:ext uri="{FF2B5EF4-FFF2-40B4-BE49-F238E27FC236}">
                <a16:creationId xmlns:a16="http://schemas.microsoft.com/office/drawing/2014/main" id="{56E728E1-52C1-9E22-A920-4A6A10763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366" y="0"/>
            <a:ext cx="2340634" cy="100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73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73F8B-4658-9111-7E5F-C33F3E7AA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5964F-40BF-73FC-5F95-ECAD0AD51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15" y="149465"/>
            <a:ext cx="10515600" cy="790815"/>
          </a:xfrm>
        </p:spPr>
        <p:txBody>
          <a:bodyPr/>
          <a:lstStyle/>
          <a:p>
            <a:r>
              <a:rPr lang="en-US" dirty="0">
                <a:solidFill>
                  <a:srgbClr val="195593"/>
                </a:solidFill>
                <a:latin typeface="Aptos Black" panose="020B0004020202020204" pitchFamily="34" charset="0"/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D89F2-B3CE-A7B5-D0EC-739D71BBA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08" y="1147313"/>
            <a:ext cx="10698192" cy="5028762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1. Measuring VET in a consistent way across countries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US" sz="24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2. Determinants and attractiveness of VET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US" sz="24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3. Labour market outcomes of VET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US" sz="24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4. VET in Ireland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US" sz="24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5. Increasing the attractiveness of VET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BE" sz="2500" dirty="0">
              <a:latin typeface="Aptos Black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BE" sz="18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4D78E8F-D438-AC5D-BF85-91F7F3A8C028}"/>
              </a:ext>
            </a:extLst>
          </p:cNvPr>
          <p:cNvSpPr txBox="1">
            <a:spLocks/>
          </p:cNvSpPr>
          <p:nvPr/>
        </p:nvSpPr>
        <p:spPr>
          <a:xfrm>
            <a:off x="176980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 err="1">
                <a:solidFill>
                  <a:schemeClr val="bg1"/>
                </a:solidFill>
              </a:rPr>
              <a:t>Mechelen</a:t>
            </a:r>
            <a:r>
              <a:rPr lang="en-GB" sz="1500" dirty="0">
                <a:solidFill>
                  <a:schemeClr val="bg1"/>
                </a:solidFill>
              </a:rPr>
              <a:t>, 05-11-2025 </a:t>
            </a:r>
          </a:p>
        </p:txBody>
      </p:sp>
    </p:spTree>
    <p:extLst>
      <p:ext uri="{BB962C8B-B14F-4D97-AF65-F5344CB8AC3E}">
        <p14:creationId xmlns:p14="http://schemas.microsoft.com/office/powerpoint/2010/main" val="3031582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6DA9C-B858-8E19-93D2-83ED9869E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B59AF-4C48-2A22-9C70-5E865FA62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15" y="149465"/>
            <a:ext cx="10515600" cy="790815"/>
          </a:xfrm>
        </p:spPr>
        <p:txBody>
          <a:bodyPr/>
          <a:lstStyle/>
          <a:p>
            <a:r>
              <a:rPr lang="en-US" dirty="0">
                <a:solidFill>
                  <a:srgbClr val="195593"/>
                </a:solidFill>
                <a:latin typeface="Aptos Black" panose="020B0004020202020204" pitchFamily="34" charset="0"/>
              </a:rPr>
              <a:t>Measuring VET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5616C-88C0-C188-1BEB-B50D84F05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08" y="1147313"/>
            <a:ext cx="10698192" cy="502876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US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Evidence-based policymaking relies on the ability to measure VET (and its outcomes) accurately and consistently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US" sz="24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US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This is difficult because</a:t>
            </a:r>
          </a:p>
          <a:p>
            <a:pPr marL="457200" indent="-457200" algn="just">
              <a:lnSpc>
                <a:spcPct val="107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Substantial differences in VET across countries (scope, level, participation, administration)</a:t>
            </a:r>
          </a:p>
          <a:p>
            <a:pPr marL="457200" indent="-457200" algn="just">
              <a:lnSpc>
                <a:spcPct val="107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Data issues: capturing VET participation accurately and consistently is difficult in existing cross-national survey data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BE" sz="2500" dirty="0">
              <a:latin typeface="Aptos Black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BE" sz="18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704C69C-7A9C-D989-45AB-9E6C8F245E14}"/>
              </a:ext>
            </a:extLst>
          </p:cNvPr>
          <p:cNvSpPr txBox="1">
            <a:spLocks/>
          </p:cNvSpPr>
          <p:nvPr/>
        </p:nvSpPr>
        <p:spPr>
          <a:xfrm>
            <a:off x="176980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7958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03441-980B-880D-488A-E45DD5625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3DA8-BCFC-E4F4-8B63-B949378C0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15" y="149465"/>
            <a:ext cx="10515600" cy="790815"/>
          </a:xfrm>
        </p:spPr>
        <p:txBody>
          <a:bodyPr/>
          <a:lstStyle/>
          <a:p>
            <a:r>
              <a:rPr lang="en-US" dirty="0">
                <a:solidFill>
                  <a:srgbClr val="195593"/>
                </a:solidFill>
                <a:latin typeface="Aptos Black" panose="020B0004020202020204" pitchFamily="34" charset="0"/>
              </a:rPr>
              <a:t>Measuring VET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4368C-C5A9-63F6-D3C7-5A7EED9D8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08" y="1147313"/>
            <a:ext cx="10698192" cy="502876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US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For example, ESJS1 (2014 data)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US" sz="24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n-IE" i="1" dirty="0"/>
              <a:t>“</a:t>
            </a:r>
            <a:r>
              <a:rPr lang="en-IE" sz="2400" i="1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Overall, would you describe your highest qualification as a vocational qualification?”</a:t>
            </a:r>
            <a:endParaRPr lang="en-US" sz="2400" i="1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US" sz="24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US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Subjective - </a:t>
            </a:r>
            <a:r>
              <a:rPr lang="en-IE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a respondent considers their education to be vocational, but the course content of their education is more in line with an academic programme, or </a:t>
            </a:r>
            <a:r>
              <a:rPr lang="en-IE" sz="2400" i="1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vice versa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US" sz="24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BE" sz="2500" dirty="0">
              <a:latin typeface="Aptos Black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BE" sz="18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B69DC5E-9513-0C4D-D2C4-1A8B1BA9FEBC}"/>
              </a:ext>
            </a:extLst>
          </p:cNvPr>
          <p:cNvSpPr txBox="1">
            <a:spLocks/>
          </p:cNvSpPr>
          <p:nvPr/>
        </p:nvSpPr>
        <p:spPr>
          <a:xfrm>
            <a:off x="176980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1997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8CE59-DB70-7B5C-7FFF-9956F7BB3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89E98-317D-EE75-CE72-218CB440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15" y="149465"/>
            <a:ext cx="10515600" cy="790815"/>
          </a:xfrm>
        </p:spPr>
        <p:txBody>
          <a:bodyPr/>
          <a:lstStyle/>
          <a:p>
            <a:r>
              <a:rPr lang="en-US" dirty="0">
                <a:solidFill>
                  <a:srgbClr val="195593"/>
                </a:solidFill>
                <a:latin typeface="Aptos Black" panose="020B0004020202020204" pitchFamily="34" charset="0"/>
              </a:rPr>
              <a:t>Measuring VET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323D7-825E-CCEC-FF38-4DE879C33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08" y="1147313"/>
            <a:ext cx="10698192" cy="502876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IE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McGuinness et al. (2025) combine this question with a question on whether a person’s education involved work-based learning (WBL)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IE" sz="24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IE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Incidence of VET in the EU – 73%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IE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Incidence of VET combined with WBL in the EU – 32%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IE" sz="24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IE" sz="24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Substantial within-country variation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IE" sz="20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Incidence of VET in Ireland – 62%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IE" sz="20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Incidence of VET combined with WBL in Ireland – 16%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US" sz="24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BE" sz="2500" dirty="0">
              <a:latin typeface="Aptos Black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BE" sz="18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CBA8858-1F79-661F-B1E5-59E7189EF609}"/>
              </a:ext>
            </a:extLst>
          </p:cNvPr>
          <p:cNvSpPr txBox="1">
            <a:spLocks/>
          </p:cNvSpPr>
          <p:nvPr/>
        </p:nvSpPr>
        <p:spPr>
          <a:xfrm>
            <a:off x="176980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52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952A0-D79A-62AC-AFE6-A236581A6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97A5B-F5C5-485A-B73B-311D274BD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1" y="149465"/>
            <a:ext cx="9251692" cy="790815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rgbClr val="195593"/>
                </a:solidFill>
                <a:latin typeface="Aptos Black" panose="020B0004020202020204" pitchFamily="34" charset="0"/>
              </a:rPr>
              <a:t>Determinants and Attractiveness of VET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99018-3CD4-927B-F389-F3249F968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480" y="1026160"/>
            <a:ext cx="10982960" cy="537463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IE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Despite some positive outcomes, vocational education often viewed as “second best” to academic higher education (Oswald-Egg and Renold, 2021)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IE" sz="18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IE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These negative perceptions are harmful to the attractiveness and take-up of VET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IE" sz="18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IE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Existing literature highlights differences in VET take-up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IE" sz="18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IE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VET take-up is lower among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IE" sz="19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Students with highly educated parents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IE" sz="19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Students whose parents are in ‘white collar’ occupations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IE" sz="19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Students from high-income households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IE" sz="19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See, e.g., </a:t>
            </a:r>
            <a:r>
              <a:rPr lang="en-IE" sz="1900" dirty="0" err="1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Ordovensky</a:t>
            </a:r>
            <a:r>
              <a:rPr lang="en-IE" sz="19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, 1995; Sa et al., 2011; Nguyen and Taylor, 2003; Vincent and Rajasekhar, 2023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BE" sz="18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ABDDDCE-9F4C-B66C-77FB-7442A6794385}"/>
              </a:ext>
            </a:extLst>
          </p:cNvPr>
          <p:cNvSpPr txBox="1">
            <a:spLocks/>
          </p:cNvSpPr>
          <p:nvPr/>
        </p:nvSpPr>
        <p:spPr>
          <a:xfrm>
            <a:off x="176980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837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A1DC8-7315-EA25-62E9-AEA756EC6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3E75-8C0A-1EA6-6178-FC68356BC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1" y="149465"/>
            <a:ext cx="9251692" cy="790815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rgbClr val="195593"/>
                </a:solidFill>
                <a:latin typeface="Aptos Black" panose="020B0004020202020204" pitchFamily="34" charset="0"/>
              </a:rPr>
              <a:t>Regional Determinants of VET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94F35-21B1-A8CB-692D-A1714D57A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08" y="1147313"/>
            <a:ext cx="10698192" cy="502876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Redmond et al. (2024) link regional VET participation in the EU (at NUTS 2 or 3) to GDP per capita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GB" sz="22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An increase of €10,000 in GDP per capita is associated with a </a:t>
            </a:r>
            <a:r>
              <a:rPr lang="en-GB" sz="2200" b="1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1.5 - 2 percentage point reduction </a:t>
            </a: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 the likelihood of individuals completing a vocational qualification, conditional on other characteristics.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GB" sz="22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University degrees may be seen as more prestigious and valuable than apprenticeships and vocational accreditations, and therefore if people have the resources to attend university, they usually will. (Lovšin, 2014; Winch, 2013)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IE" sz="22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45B8A62-1364-F407-FA01-A039AF893375}"/>
              </a:ext>
            </a:extLst>
          </p:cNvPr>
          <p:cNvSpPr txBox="1">
            <a:spLocks/>
          </p:cNvSpPr>
          <p:nvPr/>
        </p:nvSpPr>
        <p:spPr>
          <a:xfrm>
            <a:off x="176980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994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23127-6682-0E3B-14C3-3ED6DEBB6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64F52-6188-B486-2616-64935686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1" y="149465"/>
            <a:ext cx="9251692" cy="790815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rgbClr val="195593"/>
                </a:solidFill>
                <a:latin typeface="Aptos Black" panose="020B0004020202020204" pitchFamily="34" charset="0"/>
              </a:rPr>
              <a:t>Labour Market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FF351-C754-0AA7-2F18-0A98C3430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08" y="1147313"/>
            <a:ext cx="10698192" cy="502876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Redmond et al. (2024) find that vocational education in the EU is associated with,</a:t>
            </a:r>
          </a:p>
          <a:p>
            <a:pPr marL="457200" indent="-457200" algn="just">
              <a:lnSpc>
                <a:spcPct val="107000"/>
              </a:lnSpc>
              <a:spcAft>
                <a:spcPts val="600"/>
              </a:spcAft>
              <a:buAutoNum type="arabicPeriod"/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Lower probability of being ‘overeducated’</a:t>
            </a:r>
          </a:p>
          <a:p>
            <a:pPr marL="457200" indent="-457200" algn="just">
              <a:lnSpc>
                <a:spcPct val="107000"/>
              </a:lnSpc>
              <a:spcAft>
                <a:spcPts val="600"/>
              </a:spcAft>
              <a:buAutoNum type="arabicPeriod"/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Increased job satisfaction</a:t>
            </a:r>
          </a:p>
          <a:p>
            <a:pPr marL="457200" indent="-457200" algn="just">
              <a:lnSpc>
                <a:spcPct val="107000"/>
              </a:lnSpc>
              <a:spcAft>
                <a:spcPts val="600"/>
              </a:spcAft>
              <a:buAutoNum type="arabicPeriod"/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A greater sense of job security</a:t>
            </a:r>
          </a:p>
          <a:p>
            <a:pPr marL="457200" indent="-457200" algn="just">
              <a:lnSpc>
                <a:spcPct val="107000"/>
              </a:lnSpc>
              <a:spcAft>
                <a:spcPts val="600"/>
              </a:spcAft>
              <a:buAutoNum type="arabicPeriod"/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Improved work-life balance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n-GB" sz="22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The evidence on wages is mixed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In some countries, VET is associated with a wage premium, whereas in other countries a wage deficit (relative to academic route)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IE" sz="22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48E86A8-18BB-1E84-4F76-2F5C5C56438C}"/>
              </a:ext>
            </a:extLst>
          </p:cNvPr>
          <p:cNvSpPr txBox="1">
            <a:spLocks/>
          </p:cNvSpPr>
          <p:nvPr/>
        </p:nvSpPr>
        <p:spPr>
          <a:xfrm>
            <a:off x="176980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904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CF7DC-CF01-11C9-83F2-9D8278117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81FD3-1B52-4F0A-8040-0B5498961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1" y="149465"/>
            <a:ext cx="9251692" cy="790815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rgbClr val="195593"/>
                </a:solidFill>
                <a:latin typeface="Aptos Black" panose="020B0004020202020204" pitchFamily="34" charset="0"/>
              </a:rPr>
              <a:t>VET in Ireland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DBBAF-E941-2AE2-CCAE-C3A7CADBF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08" y="1147313"/>
            <a:ext cx="10698192" cy="502876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Historically, vocational education in Ireland was seen as ‘second best’ to HE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18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Described by stakeholders as the ‘Cinderella sector’ or the ‘poor relation’ to HE (McGuinness et al., 2014)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VET in Ireland largely confined to post-secondary education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GB" sz="22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There have been significant developments in recent years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GB" sz="22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2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Expansion of apprenticeship programmes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18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E.g., biopharma; finance; ICT; insurance; hospitality and food; logistics; property; recruitment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AF95A22-4B24-A94E-B938-4D7E11848677}"/>
              </a:ext>
            </a:extLst>
          </p:cNvPr>
          <p:cNvSpPr txBox="1">
            <a:spLocks/>
          </p:cNvSpPr>
          <p:nvPr/>
        </p:nvSpPr>
        <p:spPr>
          <a:xfrm>
            <a:off x="176980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261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70D8-F9DB-5B83-DDC0-9F56CD0BB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51DB8-FD26-1B91-3040-21DD6C45D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1" y="149465"/>
            <a:ext cx="9251692" cy="790815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rgbClr val="195593"/>
                </a:solidFill>
                <a:latin typeface="Aptos Black" panose="020B0004020202020204" pitchFamily="34" charset="0"/>
              </a:rPr>
              <a:t>VET in Ireland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89655-0E03-C1D7-07AD-059F4B869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08" y="1147313"/>
            <a:ext cx="10698192" cy="502876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Prior to the recent expansion in the sector, apprenticeships were largely confined to trades (electrician, plumber, etc.)</a:t>
            </a:r>
            <a:endParaRPr lang="en-GB" sz="22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These were heavily impacted during the financial crisis in Ireland </a:t>
            </a:r>
            <a:endParaRPr lang="en-GB" sz="22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Wages in the construction are currently increasing significantly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However, there have been challenges with increasing apprenticeship numbers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18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Current wages may not be the only factor in attractiveness – long term prospects are important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GB" sz="22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The specific focus of vocational courses can be an advantage and a drawback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18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Easier to initially find matched employment, but more difficult to move jobs and boost earnings later on (see, e.g., Brunello and Rocco, 2017; Hanushek et al., 2017; </a:t>
            </a:r>
            <a:r>
              <a:rPr lang="en-GB" sz="1800" dirty="0" err="1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Verhaest</a:t>
            </a:r>
            <a:r>
              <a:rPr lang="en-GB" sz="18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 et al., 2017).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DC13464-8074-9DE4-04E8-200BF915B0D3}"/>
              </a:ext>
            </a:extLst>
          </p:cNvPr>
          <p:cNvSpPr txBox="1">
            <a:spLocks/>
          </p:cNvSpPr>
          <p:nvPr/>
        </p:nvSpPr>
        <p:spPr>
          <a:xfrm>
            <a:off x="176980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996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69777-6F6B-698C-99EA-205D27C59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C7A6B-14D8-8E4C-5050-5EAEA887B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1" y="149465"/>
            <a:ext cx="9251692" cy="790815"/>
          </a:xfrm>
        </p:spPr>
        <p:txBody>
          <a:bodyPr>
            <a:normAutofit/>
          </a:bodyPr>
          <a:lstStyle/>
          <a:p>
            <a:r>
              <a:rPr lang="en-US" sz="3800" dirty="0">
                <a:latin typeface="Aptos Black" panose="020B0004020202020204" pitchFamily="34" charset="0"/>
              </a:rPr>
              <a:t>Increasing the Attractiveness of VET</a:t>
            </a:r>
            <a:endParaRPr lang="en-US" sz="3800" dirty="0">
              <a:solidFill>
                <a:srgbClr val="195593"/>
              </a:solidFill>
              <a:latin typeface="Aptos Black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B90D5-4E1E-C30B-434C-5BA9B641A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08" y="1147313"/>
            <a:ext cx="10698192" cy="502876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Billet et al. (2020) examine the case of Australia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The ‘low standing’ of VET and the occupations it serves is of global concern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Leads to skill shortages in certain occupations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Young people that would be well suited to these occupations are pursuing university degrees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i="1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“The heightened aspirations of young people and their parents, globally, does much to reinforce and entrench vocation education and the occupations it serves as a less- or non-preferred post-school option in a range of countries”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Highlight the importance of parents and teachers in shaping students’ decisions</a:t>
            </a:r>
          </a:p>
          <a:p>
            <a:pPr lvl="2" algn="just">
              <a:lnSpc>
                <a:spcPct val="107000"/>
              </a:lnSpc>
              <a:spcAft>
                <a:spcPts val="600"/>
              </a:spcAft>
            </a:pPr>
            <a:r>
              <a:rPr lang="en-GB" sz="16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Can be biased or not well informed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dirty="0">
                <a:solidFill>
                  <a:srgbClr val="19559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Emphasize the importance of changing perceptions through social marketing and provision of useful and accurate information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326D9D8-0DA0-F364-5E48-C945384F73D1}"/>
              </a:ext>
            </a:extLst>
          </p:cNvPr>
          <p:cNvSpPr txBox="1">
            <a:spLocks/>
          </p:cNvSpPr>
          <p:nvPr/>
        </p:nvSpPr>
        <p:spPr>
          <a:xfrm>
            <a:off x="176980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24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32231-C8FB-FE97-7561-678127BEF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8F4F-16AE-C6D2-6EF7-02BFD172B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1" y="149465"/>
            <a:ext cx="9251692" cy="790815"/>
          </a:xfrm>
        </p:spPr>
        <p:txBody>
          <a:bodyPr>
            <a:normAutofit/>
          </a:bodyPr>
          <a:lstStyle/>
          <a:p>
            <a:r>
              <a:rPr lang="en-US" sz="3800" dirty="0">
                <a:latin typeface="Aptos Black" panose="020B0004020202020204" pitchFamily="34" charset="0"/>
              </a:rPr>
              <a:t>Conclusion</a:t>
            </a:r>
            <a:endParaRPr lang="en-US" sz="3800" dirty="0">
              <a:solidFill>
                <a:srgbClr val="195593"/>
              </a:solidFill>
              <a:latin typeface="Aptos Black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1C666-977A-C3C6-522D-49574EB15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08" y="1147313"/>
            <a:ext cx="10698192" cy="502876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Cross-national research on VET is difficult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Lack of consistent and accurate survey measure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Differences in VET across countries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GB" sz="24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The evidence shows some positive outcomes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E.g., overeducation; job satisfaction; probability of finding a job after education;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GB" sz="2400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GB" sz="24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However, VET often seen as second-best option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VET more prevalent in poorer regions and among students from lower income families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Important to ensure sufficient scope and quality in VET offering</a:t>
            </a: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GB" sz="2000" dirty="0">
                <a:solidFill>
                  <a:srgbClr val="195593"/>
                </a:solidFill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And to ensure this is communicated and marketed effectively to align perceptions with reality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0561669-A9A7-B4DD-D4A4-25B18B12187D}"/>
              </a:ext>
            </a:extLst>
          </p:cNvPr>
          <p:cNvSpPr txBox="1">
            <a:spLocks/>
          </p:cNvSpPr>
          <p:nvPr/>
        </p:nvSpPr>
        <p:spPr>
          <a:xfrm>
            <a:off x="176980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84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AILS presentation_V03" id="{4AD4D0E3-198E-44A6-90A9-BAE95B4C3CE8}" vid="{96C8D277-8092-4C01-883F-57A80105F9E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ead630-9f37-4e2b-8436-facc423d2654" xsi:nil="true"/>
    <lcf76f155ced4ddcb4097134ff3c332f xmlns="b1390f3e-4ce8-41b2-bf2a-0f612d457c0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C7341B015FD34A8E01B76E6B9D62E5" ma:contentTypeVersion="10" ma:contentTypeDescription="Create a new document." ma:contentTypeScope="" ma:versionID="0132b97a9f7f0468e164387f827ac345">
  <xsd:schema xmlns:xsd="http://www.w3.org/2001/XMLSchema" xmlns:xs="http://www.w3.org/2001/XMLSchema" xmlns:p="http://schemas.microsoft.com/office/2006/metadata/properties" xmlns:ns2="b1390f3e-4ce8-41b2-bf2a-0f612d457c07" xmlns:ns3="82ead630-9f37-4e2b-8436-facc423d2654" targetNamespace="http://schemas.microsoft.com/office/2006/metadata/properties" ma:root="true" ma:fieldsID="a974adef4502cec429fb18f315b21241" ns2:_="" ns3:_="">
    <xsd:import namespace="b1390f3e-4ce8-41b2-bf2a-0f612d457c07"/>
    <xsd:import namespace="82ead630-9f37-4e2b-8436-facc423d26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390f3e-4ce8-41b2-bf2a-0f612d457c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545cdb3-9a8d-4425-95c0-e70037f8f2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ead630-9f37-4e2b-8436-facc423d265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ccaf1-5f82-445d-87a4-703323f9f18d}" ma:internalName="TaxCatchAll" ma:showField="CatchAllData" ma:web="82ead630-9f37-4e2b-8436-facc423d26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22D34C-1DF9-4ED1-9A38-A94392A6E2C4}">
  <ds:schemaRefs>
    <ds:schemaRef ds:uri="http://schemas.microsoft.com/office/2006/metadata/properties"/>
    <ds:schemaRef ds:uri="http://schemas.microsoft.com/office/infopath/2007/PartnerControls"/>
    <ds:schemaRef ds:uri="82ead630-9f37-4e2b-8436-facc423d2654"/>
    <ds:schemaRef ds:uri="b1390f3e-4ce8-41b2-bf2a-0f612d457c07"/>
  </ds:schemaRefs>
</ds:datastoreItem>
</file>

<file path=customXml/itemProps2.xml><?xml version="1.0" encoding="utf-8"?>
<ds:datastoreItem xmlns:ds="http://schemas.openxmlformats.org/officeDocument/2006/customXml" ds:itemID="{96474965-AAD7-46CD-828A-F56C9EDC0F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390f3e-4ce8-41b2-bf2a-0f612d457c07"/>
    <ds:schemaRef ds:uri="82ead630-9f37-4e2b-8436-facc423d26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42EF60-E5B8-4FCD-98EC-BFD118C1D5C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93213ed-66bb-4e32-ab96-b6a7c74467a4}" enabled="0" method="" siteId="{e93213ed-66bb-4e32-ab96-b6a7c74467a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TRAILS presentation_V03</Template>
  <TotalTime>2488</TotalTime>
  <Words>937</Words>
  <Application>Microsoft Office PowerPoint</Application>
  <PresentationFormat>Widescreen</PresentationFormat>
  <Paragraphs>105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Aptos Black</vt:lpstr>
      <vt:lpstr>Arial</vt:lpstr>
      <vt:lpstr>Barlow</vt:lpstr>
      <vt:lpstr>Barlow Black</vt:lpstr>
      <vt:lpstr>Barlow Light</vt:lpstr>
      <vt:lpstr>Calibri</vt:lpstr>
      <vt:lpstr>Office Theme</vt:lpstr>
      <vt:lpstr>PowerPoint Presentation</vt:lpstr>
      <vt:lpstr>Overview</vt:lpstr>
      <vt:lpstr>Measuring VET Participation</vt:lpstr>
      <vt:lpstr>Measuring VET Participation</vt:lpstr>
      <vt:lpstr>Measuring VET Participation</vt:lpstr>
      <vt:lpstr>Determinants and Attractiveness of VET</vt:lpstr>
      <vt:lpstr>Regional Determinants of VET</vt:lpstr>
      <vt:lpstr>Labour Market Outcomes</vt:lpstr>
      <vt:lpstr>VET in Ireland</vt:lpstr>
      <vt:lpstr>VET in Ireland</vt:lpstr>
      <vt:lpstr>Increasing the Attractiveness of VET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Luke Brosnan</dc:creator>
  <cp:lastModifiedBy>Paul Redmond</cp:lastModifiedBy>
  <cp:revision>21</cp:revision>
  <dcterms:created xsi:type="dcterms:W3CDTF">2025-03-19T09:34:26Z</dcterms:created>
  <dcterms:modified xsi:type="dcterms:W3CDTF">2025-11-04T09:37:18Z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0x01010097C7341B015FD34A8E01B76E6B9D62E5</vt:lpwstr>
  </property>
</Properties>
</file>